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35"/>
  </p:notesMasterIdLst>
  <p:sldIdLst>
    <p:sldId id="478" r:id="rId2"/>
    <p:sldId id="256" r:id="rId3"/>
    <p:sldId id="479" r:id="rId4"/>
    <p:sldId id="259" r:id="rId5"/>
    <p:sldId id="260" r:id="rId6"/>
    <p:sldId id="262" r:id="rId7"/>
    <p:sldId id="457" r:id="rId8"/>
    <p:sldId id="261" r:id="rId9"/>
    <p:sldId id="448" r:id="rId10"/>
    <p:sldId id="480" r:id="rId11"/>
    <p:sldId id="460" r:id="rId12"/>
    <p:sldId id="461" r:id="rId13"/>
    <p:sldId id="463" r:id="rId14"/>
    <p:sldId id="258" r:id="rId15"/>
    <p:sldId id="465" r:id="rId16"/>
    <p:sldId id="468" r:id="rId17"/>
    <p:sldId id="469" r:id="rId18"/>
    <p:sldId id="470" r:id="rId19"/>
    <p:sldId id="466" r:id="rId20"/>
    <p:sldId id="481" r:id="rId21"/>
    <p:sldId id="467" r:id="rId22"/>
    <p:sldId id="263" r:id="rId23"/>
    <p:sldId id="471" r:id="rId24"/>
    <p:sldId id="475" r:id="rId25"/>
    <p:sldId id="476" r:id="rId26"/>
    <p:sldId id="477" r:id="rId27"/>
    <p:sldId id="265" r:id="rId28"/>
    <p:sldId id="266" r:id="rId29"/>
    <p:sldId id="268" r:id="rId30"/>
    <p:sldId id="472" r:id="rId31"/>
    <p:sldId id="473" r:id="rId32"/>
    <p:sldId id="474" r:id="rId33"/>
    <p:sldId id="3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200"/>
    <p:restoredTop sz="82407"/>
  </p:normalViewPr>
  <p:slideViewPr>
    <p:cSldViewPr snapToGrid="0" snapToObjects="1">
      <p:cViewPr varScale="1">
        <p:scale>
          <a:sx n="38" d="100"/>
          <a:sy n="38" d="100"/>
        </p:scale>
        <p:origin x="200" y="1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Bautismo</c:v>
                </c:pt>
              </c:strCache>
            </c:strRef>
          </c:tx>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6-29AC-734B-B9BD-968E6F4CA9BC}"/>
              </c:ext>
            </c:extLst>
          </c:dPt>
          <c:dPt>
            <c:idx val="1"/>
            <c:invertIfNegative val="0"/>
            <c:bubble3D val="0"/>
            <c:spPr>
              <a:solidFill>
                <a:srgbClr val="0070C0"/>
              </a:solidFill>
              <a:ln>
                <a:noFill/>
              </a:ln>
              <a:effectLst/>
            </c:spPr>
            <c:extLst>
              <c:ext xmlns:c16="http://schemas.microsoft.com/office/drawing/2014/chart" uri="{C3380CC4-5D6E-409C-BE32-E72D297353CC}">
                <c16:uniqueId val="{00000005-29AC-734B-B9BD-968E6F4CA9BC}"/>
              </c:ext>
            </c:extLst>
          </c:dPt>
          <c:dPt>
            <c:idx val="2"/>
            <c:invertIfNegative val="0"/>
            <c:bubble3D val="0"/>
            <c:spPr>
              <a:solidFill>
                <a:srgbClr val="00B050"/>
              </a:solidFill>
              <a:ln>
                <a:noFill/>
              </a:ln>
              <a:effectLst/>
            </c:spPr>
            <c:extLst>
              <c:ext xmlns:c16="http://schemas.microsoft.com/office/drawing/2014/chart" uri="{C3380CC4-5D6E-409C-BE32-E72D297353CC}">
                <c16:uniqueId val="{00000004-29AC-734B-B9BD-968E6F4CA9BC}"/>
              </c:ext>
            </c:extLst>
          </c:dPt>
          <c:dPt>
            <c:idx val="3"/>
            <c:invertIfNegative val="0"/>
            <c:bubble3D val="0"/>
            <c:spPr>
              <a:solidFill>
                <a:srgbClr val="C00000"/>
              </a:solidFill>
              <a:ln>
                <a:noFill/>
              </a:ln>
              <a:effectLst/>
            </c:spPr>
            <c:extLst>
              <c:ext xmlns:c16="http://schemas.microsoft.com/office/drawing/2014/chart" uri="{C3380CC4-5D6E-409C-BE32-E72D297353CC}">
                <c16:uniqueId val="{00000003-29AC-734B-B9BD-968E6F4CA9BC}"/>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8</c:v>
                </c:pt>
                <c:pt idx="1">
                  <c:v>2</c:v>
                </c:pt>
                <c:pt idx="2">
                  <c:v>6</c:v>
                </c:pt>
                <c:pt idx="3">
                  <c:v>15</c:v>
                </c:pt>
              </c:numCache>
            </c:numRef>
          </c:val>
          <c:extLst>
            <c:ext xmlns:c16="http://schemas.microsoft.com/office/drawing/2014/chart" uri="{C3380CC4-5D6E-409C-BE32-E72D297353CC}">
              <c16:uniqueId val="{00000000-29AC-734B-B9BD-968E6F4CA9BC}"/>
            </c:ext>
          </c:extLst>
        </c:ser>
        <c:dLbls>
          <c:showLegendKey val="0"/>
          <c:showVal val="0"/>
          <c:showCatName val="0"/>
          <c:showSerName val="0"/>
          <c:showPercent val="0"/>
          <c:showBubbleSize val="0"/>
        </c:dLbls>
        <c:gapWidth val="219"/>
        <c:overlap val="-27"/>
        <c:axId val="1209384304"/>
        <c:axId val="1209298448"/>
      </c:barChart>
      <c:catAx>
        <c:axId val="120938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9298448"/>
        <c:crosses val="autoZero"/>
        <c:auto val="1"/>
        <c:lblAlgn val="ctr"/>
        <c:lblOffset val="100"/>
        <c:noMultiLvlLbl val="0"/>
      </c:catAx>
      <c:valAx>
        <c:axId val="1209298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9384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dirty="0" err="1"/>
              <a:t>Movilización</a:t>
            </a:r>
            <a:endParaRPr lang="en-US" sz="3600" dirty="0"/>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Membresía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Freeport </c:v>
                </c:pt>
                <c:pt idx="1">
                  <c:v>Rockville Centre</c:v>
                </c:pt>
              </c:strCache>
            </c:strRef>
          </c:cat>
          <c:val>
            <c:numRef>
              <c:f>Sheet1!$B$2:$B$3</c:f>
              <c:numCache>
                <c:formatCode>General</c:formatCode>
                <c:ptCount val="2"/>
                <c:pt idx="0">
                  <c:v>105</c:v>
                </c:pt>
                <c:pt idx="1">
                  <c:v>50</c:v>
                </c:pt>
              </c:numCache>
            </c:numRef>
          </c:val>
          <c:extLst>
            <c:ext xmlns:c16="http://schemas.microsoft.com/office/drawing/2014/chart" uri="{C3380CC4-5D6E-409C-BE32-E72D297353CC}">
              <c16:uniqueId val="{00000000-FEBA-D740-8BA6-12D5FC42F190}"/>
            </c:ext>
          </c:extLst>
        </c:ser>
        <c:ser>
          <c:idx val="1"/>
          <c:order val="1"/>
          <c:tx>
            <c:strRef>
              <c:f>Sheet1!$C$1</c:f>
              <c:strCache>
                <c:ptCount val="1"/>
                <c:pt idx="0">
                  <c:v>Unidades Discipulado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Freeport </c:v>
                </c:pt>
                <c:pt idx="1">
                  <c:v>Rockville Centre</c:v>
                </c:pt>
              </c:strCache>
            </c:strRef>
          </c:cat>
          <c:val>
            <c:numRef>
              <c:f>Sheet1!$C$2:$C$3</c:f>
              <c:numCache>
                <c:formatCode>General</c:formatCode>
                <c:ptCount val="2"/>
                <c:pt idx="0">
                  <c:v>8</c:v>
                </c:pt>
                <c:pt idx="1">
                  <c:v>4</c:v>
                </c:pt>
              </c:numCache>
            </c:numRef>
          </c:val>
          <c:extLst>
            <c:ext xmlns:c16="http://schemas.microsoft.com/office/drawing/2014/chart" uri="{C3380CC4-5D6E-409C-BE32-E72D297353CC}">
              <c16:uniqueId val="{00000001-FEBA-D740-8BA6-12D5FC42F190}"/>
            </c:ext>
          </c:extLst>
        </c:ser>
        <c:ser>
          <c:idx val="2"/>
          <c:order val="2"/>
          <c:tx>
            <c:strRef>
              <c:f>Sheet1!$D$1</c:f>
              <c:strCache>
                <c:ptCount val="1"/>
                <c:pt idx="0">
                  <c:v>Grupos pequeño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Freeport </c:v>
                </c:pt>
                <c:pt idx="1">
                  <c:v>Rockville Centre</c:v>
                </c:pt>
              </c:strCache>
            </c:strRef>
          </c:cat>
          <c:val>
            <c:numRef>
              <c:f>Sheet1!$D$2:$D$3</c:f>
              <c:numCache>
                <c:formatCode>General</c:formatCode>
                <c:ptCount val="2"/>
                <c:pt idx="0">
                  <c:v>8</c:v>
                </c:pt>
                <c:pt idx="1">
                  <c:v>4</c:v>
                </c:pt>
              </c:numCache>
            </c:numRef>
          </c:val>
          <c:extLst>
            <c:ext xmlns:c16="http://schemas.microsoft.com/office/drawing/2014/chart" uri="{C3380CC4-5D6E-409C-BE32-E72D297353CC}">
              <c16:uniqueId val="{00000002-FEBA-D740-8BA6-12D5FC42F190}"/>
            </c:ext>
          </c:extLst>
        </c:ser>
        <c:ser>
          <c:idx val="3"/>
          <c:order val="3"/>
          <c:tx>
            <c:strRef>
              <c:f>Sheet1!$E$1</c:f>
              <c:strCache>
                <c:ptCount val="1"/>
                <c:pt idx="0">
                  <c:v>Participación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Freeport </c:v>
                </c:pt>
                <c:pt idx="1">
                  <c:v>Rockville Centre</c:v>
                </c:pt>
              </c:strCache>
            </c:strRef>
          </c:cat>
          <c:val>
            <c:numRef>
              <c:f>Sheet1!$E$2:$E$3</c:f>
              <c:numCache>
                <c:formatCode>General</c:formatCode>
                <c:ptCount val="2"/>
                <c:pt idx="0">
                  <c:v>94</c:v>
                </c:pt>
                <c:pt idx="1">
                  <c:v>54</c:v>
                </c:pt>
              </c:numCache>
            </c:numRef>
          </c:val>
          <c:extLst>
            <c:ext xmlns:c16="http://schemas.microsoft.com/office/drawing/2014/chart" uri="{C3380CC4-5D6E-409C-BE32-E72D297353CC}">
              <c16:uniqueId val="{00000005-FEBA-D740-8BA6-12D5FC42F190}"/>
            </c:ext>
          </c:extLst>
        </c:ser>
        <c:ser>
          <c:idx val="4"/>
          <c:order val="4"/>
          <c:tx>
            <c:strRef>
              <c:f>Sheet1!$F$1</c:f>
              <c:strCache>
                <c:ptCount val="1"/>
                <c:pt idx="0">
                  <c:v>Participación2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Freeport </c:v>
                </c:pt>
                <c:pt idx="1">
                  <c:v>Rockville Centre</c:v>
                </c:pt>
              </c:strCache>
            </c:strRef>
          </c:cat>
          <c:val>
            <c:numRef>
              <c:f>Sheet1!$F$2:$F$3</c:f>
              <c:numCache>
                <c:formatCode>General</c:formatCode>
                <c:ptCount val="2"/>
                <c:pt idx="0">
                  <c:v>83</c:v>
                </c:pt>
                <c:pt idx="1">
                  <c:v>53</c:v>
                </c:pt>
              </c:numCache>
            </c:numRef>
          </c:val>
          <c:extLst>
            <c:ext xmlns:c16="http://schemas.microsoft.com/office/drawing/2014/chart" uri="{C3380CC4-5D6E-409C-BE32-E72D297353CC}">
              <c16:uniqueId val="{00000006-FEBA-D740-8BA6-12D5FC42F190}"/>
            </c:ext>
          </c:extLst>
        </c:ser>
        <c:ser>
          <c:idx val="5"/>
          <c:order val="5"/>
          <c:tx>
            <c:strRef>
              <c:f>Sheet1!$G$1</c:f>
              <c:strCache>
                <c:ptCount val="1"/>
                <c:pt idx="0">
                  <c:v>Participación3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Freeport </c:v>
                </c:pt>
                <c:pt idx="1">
                  <c:v>Rockville Centre</c:v>
                </c:pt>
              </c:strCache>
            </c:strRef>
          </c:cat>
          <c:val>
            <c:numRef>
              <c:f>Sheet1!$G$2:$G$3</c:f>
              <c:numCache>
                <c:formatCode>General</c:formatCode>
                <c:ptCount val="2"/>
                <c:pt idx="0">
                  <c:v>85</c:v>
                </c:pt>
                <c:pt idx="1">
                  <c:v>50</c:v>
                </c:pt>
              </c:numCache>
            </c:numRef>
          </c:val>
          <c:extLst>
            <c:ext xmlns:c16="http://schemas.microsoft.com/office/drawing/2014/chart" uri="{C3380CC4-5D6E-409C-BE32-E72D297353CC}">
              <c16:uniqueId val="{00000003-D848-0B47-8004-D11F6C02C2C9}"/>
            </c:ext>
          </c:extLst>
        </c:ser>
        <c:dLbls>
          <c:showLegendKey val="0"/>
          <c:showVal val="0"/>
          <c:showCatName val="0"/>
          <c:showSerName val="0"/>
          <c:showPercent val="0"/>
          <c:showBubbleSize val="0"/>
        </c:dLbls>
        <c:gapWidth val="219"/>
        <c:overlap val="-27"/>
        <c:axId val="901507936"/>
        <c:axId val="901509616"/>
      </c:barChart>
      <c:catAx>
        <c:axId val="90150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901509616"/>
        <c:crosses val="autoZero"/>
        <c:auto val="1"/>
        <c:lblAlgn val="ctr"/>
        <c:lblOffset val="100"/>
        <c:noMultiLvlLbl val="0"/>
      </c:catAx>
      <c:valAx>
        <c:axId val="901509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1507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Cantidad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82-0440-8FBA-560FFDFF0A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82-0440-8FBA-560FFDFF0AF1}"/>
              </c:ext>
            </c:extLst>
          </c:dPt>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Unidades Discipuladoras </c:v>
                </c:pt>
                <c:pt idx="1">
                  <c:v>Grupos Pequeños</c:v>
                </c:pt>
              </c:strCache>
            </c:strRef>
          </c:cat>
          <c:val>
            <c:numRef>
              <c:f>Sheet1!$B$2:$B$3</c:f>
              <c:numCache>
                <c:formatCode>General</c:formatCode>
                <c:ptCount val="2"/>
                <c:pt idx="0">
                  <c:v>8</c:v>
                </c:pt>
                <c:pt idx="1">
                  <c:v>8</c:v>
                </c:pt>
              </c:numCache>
            </c:numRef>
          </c:val>
          <c:extLst>
            <c:ext xmlns:c16="http://schemas.microsoft.com/office/drawing/2014/chart" uri="{C3380CC4-5D6E-409C-BE32-E72D297353CC}">
              <c16:uniqueId val="{00000000-6542-2044-847C-67DCB14E8BF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Unidad</a:t>
            </a:r>
            <a:r>
              <a:rPr lang="en-US" b="1" baseline="0" dirty="0"/>
              <a:t> </a:t>
            </a:r>
            <a:r>
              <a:rPr lang="en-US" b="1" baseline="0" dirty="0" err="1"/>
              <a:t>Discipuladora</a:t>
            </a:r>
            <a:r>
              <a:rPr lang="en-US" b="1" baseline="0" dirty="0"/>
              <a:t> – Grupos </a:t>
            </a:r>
            <a:r>
              <a:rPr lang="en-US" b="1" baseline="0" dirty="0" err="1"/>
              <a:t>Pequenos</a:t>
            </a:r>
            <a:r>
              <a:rPr lang="en-US" b="1" baseline="0" dirty="0"/>
              <a:t> </a:t>
            </a:r>
            <a:r>
              <a:rPr lang="en-US" b="1" dirty="0"/>
              <a:t> </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Cantidad </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B71-164E-9BE2-978A3D2E751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B71-164E-9BE2-978A3D2E751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B71-164E-9BE2-978A3D2E751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B71-164E-9BE2-978A3D2E7519}"/>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B71-164E-9BE2-978A3D2E7519}"/>
              </c:ext>
            </c:extLst>
          </c:dPt>
          <c:cat>
            <c:strRef>
              <c:f>Sheet1!$A$2:$A$6</c:f>
              <c:strCache>
                <c:ptCount val="5"/>
                <c:pt idx="0">
                  <c:v>Unidad Discipuladoras</c:v>
                </c:pt>
                <c:pt idx="1">
                  <c:v>Grupos Pequeños</c:v>
                </c:pt>
                <c:pt idx="2">
                  <c:v>Grupos Pequeños</c:v>
                </c:pt>
                <c:pt idx="3">
                  <c:v>Grupos Pequeños</c:v>
                </c:pt>
                <c:pt idx="4">
                  <c:v>Grupos Pequeños</c:v>
                </c:pt>
              </c:strCache>
            </c:strRef>
          </c:cat>
          <c:val>
            <c:numRef>
              <c:f>Sheet1!$B$2:$B$6</c:f>
              <c:numCache>
                <c:formatCode>General</c:formatCode>
                <c:ptCount val="5"/>
                <c:pt idx="0">
                  <c:v>100</c:v>
                </c:pt>
                <c:pt idx="1">
                  <c:v>25</c:v>
                </c:pt>
                <c:pt idx="2">
                  <c:v>25</c:v>
                </c:pt>
                <c:pt idx="3">
                  <c:v>25</c:v>
                </c:pt>
                <c:pt idx="4">
                  <c:v>25</c:v>
                </c:pt>
              </c:numCache>
            </c:numRef>
          </c:val>
          <c:extLst>
            <c:ext xmlns:c16="http://schemas.microsoft.com/office/drawing/2014/chart" uri="{C3380CC4-5D6E-409C-BE32-E72D297353CC}">
              <c16:uniqueId val="{00000000-7572-114B-B430-34AA66F4433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0973DF-250B-2547-9687-38115ED9D4DB}"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US"/>
        </a:p>
      </dgm:t>
    </dgm:pt>
    <dgm:pt modelId="{516244B6-CD04-CE4E-BC2B-FE97B51CCF82}">
      <dgm:prSet phldrT="[Text]"/>
      <dgm:spPr>
        <a:solidFill>
          <a:schemeClr val="bg1"/>
        </a:solidFill>
      </dgm:spPr>
      <dgm:t>
        <a:bodyPr/>
        <a:lstStyle/>
        <a:p>
          <a:r>
            <a:rPr lang="en-US" dirty="0"/>
            <a:t>Escuela </a:t>
          </a:r>
          <a:r>
            <a:rPr lang="en-US" dirty="0" err="1"/>
            <a:t>Sabática</a:t>
          </a:r>
          <a:r>
            <a:rPr lang="en-US" dirty="0"/>
            <a:t> </a:t>
          </a:r>
        </a:p>
      </dgm:t>
    </dgm:pt>
    <dgm:pt modelId="{951723B0-D25A-6948-B009-9BFA8862CA50}" type="parTrans" cxnId="{BBD425C0-F7F6-C045-8FCB-2C8A36CDA0A4}">
      <dgm:prSet/>
      <dgm:spPr/>
      <dgm:t>
        <a:bodyPr/>
        <a:lstStyle/>
        <a:p>
          <a:endParaRPr lang="en-US"/>
        </a:p>
      </dgm:t>
    </dgm:pt>
    <dgm:pt modelId="{5AF7A9FD-9CE4-B042-8735-3D734AF0611C}" type="sibTrans" cxnId="{BBD425C0-F7F6-C045-8FCB-2C8A36CDA0A4}">
      <dgm:prSet/>
      <dgm:spPr/>
      <dgm:t>
        <a:bodyPr/>
        <a:lstStyle/>
        <a:p>
          <a:endParaRPr lang="en-US"/>
        </a:p>
      </dgm:t>
    </dgm:pt>
    <dgm:pt modelId="{7640DEF2-EA3F-1B40-A4E8-A4E8E991CAD2}">
      <dgm:prSet phldrT="[Text]"/>
      <dgm:spPr>
        <a:solidFill>
          <a:srgbClr val="C00000">
            <a:alpha val="71000"/>
          </a:srgbClr>
        </a:solidFill>
      </dgm:spPr>
      <dgm:t>
        <a:bodyPr/>
        <a:lstStyle/>
        <a:p>
          <a:r>
            <a:rPr lang="es-ES" b="1" dirty="0"/>
            <a:t>Confraternización</a:t>
          </a:r>
          <a:endParaRPr lang="en-US" dirty="0"/>
        </a:p>
      </dgm:t>
    </dgm:pt>
    <dgm:pt modelId="{63742D4C-463D-3341-9653-6C3798F453B2}" type="parTrans" cxnId="{52BB3352-5C96-944F-A2AE-E1812B76ABAC}">
      <dgm:prSet/>
      <dgm:spPr/>
      <dgm:t>
        <a:bodyPr/>
        <a:lstStyle/>
        <a:p>
          <a:endParaRPr lang="en-US"/>
        </a:p>
      </dgm:t>
    </dgm:pt>
    <dgm:pt modelId="{66B56DC6-F586-CD44-BEFF-5819E6BA2FC3}" type="sibTrans" cxnId="{52BB3352-5C96-944F-A2AE-E1812B76ABAC}">
      <dgm:prSet/>
      <dgm:spPr/>
      <dgm:t>
        <a:bodyPr/>
        <a:lstStyle/>
        <a:p>
          <a:endParaRPr lang="en-US"/>
        </a:p>
      </dgm:t>
    </dgm:pt>
    <dgm:pt modelId="{AFDE2316-215E-7849-A6DB-9ABF947BE2C6}">
      <dgm:prSet phldrT="[Text]"/>
      <dgm:spPr>
        <a:solidFill>
          <a:srgbClr val="C00000">
            <a:alpha val="71000"/>
          </a:srgbClr>
        </a:solidFill>
      </dgm:spPr>
      <dgm:t>
        <a:bodyPr/>
        <a:lstStyle/>
        <a:p>
          <a:r>
            <a:rPr lang="es-ES" b="1" dirty="0"/>
            <a:t>Testimonio – Testificación</a:t>
          </a:r>
          <a:endParaRPr lang="en-US" dirty="0"/>
        </a:p>
      </dgm:t>
    </dgm:pt>
    <dgm:pt modelId="{A85B97FB-EC30-234A-BA4A-FC51D6AF7228}" type="parTrans" cxnId="{372258C8-744F-0D4F-B44B-B6ADE69166EB}">
      <dgm:prSet/>
      <dgm:spPr/>
      <dgm:t>
        <a:bodyPr/>
        <a:lstStyle/>
        <a:p>
          <a:endParaRPr lang="en-US"/>
        </a:p>
      </dgm:t>
    </dgm:pt>
    <dgm:pt modelId="{BD99B5CC-A1F1-C449-B655-54CAEF2B1757}" type="sibTrans" cxnId="{372258C8-744F-0D4F-B44B-B6ADE69166EB}">
      <dgm:prSet/>
      <dgm:spPr/>
      <dgm:t>
        <a:bodyPr/>
        <a:lstStyle/>
        <a:p>
          <a:endParaRPr lang="en-US"/>
        </a:p>
      </dgm:t>
    </dgm:pt>
    <dgm:pt modelId="{2C361EE5-3E32-8348-948A-3B674856AE5A}">
      <dgm:prSet phldrT="[Text]"/>
      <dgm:spPr>
        <a:solidFill>
          <a:srgbClr val="C00000">
            <a:alpha val="71000"/>
          </a:srgbClr>
        </a:solidFill>
      </dgm:spPr>
      <dgm:t>
        <a:bodyPr/>
        <a:lstStyle/>
        <a:p>
          <a:r>
            <a:rPr lang="es-ES" b="1" dirty="0"/>
            <a:t>Estudio de la Biblia</a:t>
          </a:r>
          <a:r>
            <a:rPr lang="es-ES" dirty="0"/>
            <a:t> </a:t>
          </a:r>
          <a:endParaRPr lang="en-US" dirty="0"/>
        </a:p>
      </dgm:t>
    </dgm:pt>
    <dgm:pt modelId="{57E50043-D51B-A345-8DD0-2D859EB5CA99}" type="parTrans" cxnId="{379CE38C-6BC0-5046-9585-A3985EFAF9E4}">
      <dgm:prSet/>
      <dgm:spPr/>
      <dgm:t>
        <a:bodyPr/>
        <a:lstStyle/>
        <a:p>
          <a:endParaRPr lang="en-US"/>
        </a:p>
      </dgm:t>
    </dgm:pt>
    <dgm:pt modelId="{91785349-61EE-334A-917A-6015354B12C8}" type="sibTrans" cxnId="{379CE38C-6BC0-5046-9585-A3985EFAF9E4}">
      <dgm:prSet/>
      <dgm:spPr/>
      <dgm:t>
        <a:bodyPr/>
        <a:lstStyle/>
        <a:p>
          <a:endParaRPr lang="en-US"/>
        </a:p>
      </dgm:t>
    </dgm:pt>
    <dgm:pt modelId="{91622583-B643-294E-B974-EF75ECF6E9D0}">
      <dgm:prSet phldrT="[Text]"/>
      <dgm:spPr>
        <a:solidFill>
          <a:srgbClr val="C00000">
            <a:alpha val="71000"/>
          </a:srgbClr>
        </a:solidFill>
      </dgm:spPr>
      <dgm:t>
        <a:bodyPr/>
        <a:lstStyle/>
        <a:p>
          <a:r>
            <a:rPr lang="es-ES" b="1" dirty="0"/>
            <a:t>Misión mundial</a:t>
          </a:r>
          <a:endParaRPr lang="en-US" dirty="0"/>
        </a:p>
      </dgm:t>
    </dgm:pt>
    <dgm:pt modelId="{E3BCADD2-5DB6-164A-9CFC-19BA3A73F5E9}" type="parTrans" cxnId="{F51842DA-AF75-F149-916A-7AAAC853FF7A}">
      <dgm:prSet/>
      <dgm:spPr/>
      <dgm:t>
        <a:bodyPr/>
        <a:lstStyle/>
        <a:p>
          <a:endParaRPr lang="en-US"/>
        </a:p>
      </dgm:t>
    </dgm:pt>
    <dgm:pt modelId="{EF54E66B-9AC0-F04A-971A-59C47FCFCFB0}" type="sibTrans" cxnId="{F51842DA-AF75-F149-916A-7AAAC853FF7A}">
      <dgm:prSet/>
      <dgm:spPr/>
      <dgm:t>
        <a:bodyPr/>
        <a:lstStyle/>
        <a:p>
          <a:endParaRPr lang="en-US"/>
        </a:p>
      </dgm:t>
    </dgm:pt>
    <dgm:pt modelId="{E222EE77-1247-FB44-8EB5-8D22B6F4C58F}" type="pres">
      <dgm:prSet presAssocID="{4E0973DF-250B-2547-9687-38115ED9D4DB}" presName="diagram" presStyleCnt="0">
        <dgm:presLayoutVars>
          <dgm:chMax val="1"/>
          <dgm:dir/>
          <dgm:animLvl val="ctr"/>
          <dgm:resizeHandles val="exact"/>
        </dgm:presLayoutVars>
      </dgm:prSet>
      <dgm:spPr/>
    </dgm:pt>
    <dgm:pt modelId="{00D3BB8E-8294-0543-BA3A-A5006E3C04AD}" type="pres">
      <dgm:prSet presAssocID="{4E0973DF-250B-2547-9687-38115ED9D4DB}" presName="matrix" presStyleCnt="0"/>
      <dgm:spPr/>
    </dgm:pt>
    <dgm:pt modelId="{06AD7291-6DD8-1644-A3F8-5027C7294C43}" type="pres">
      <dgm:prSet presAssocID="{4E0973DF-250B-2547-9687-38115ED9D4DB}" presName="tile1" presStyleLbl="node1" presStyleIdx="0" presStyleCnt="4"/>
      <dgm:spPr/>
    </dgm:pt>
    <dgm:pt modelId="{9DCE86A3-7C21-894F-8D90-E277DFFEDE0F}" type="pres">
      <dgm:prSet presAssocID="{4E0973DF-250B-2547-9687-38115ED9D4DB}" presName="tile1text" presStyleLbl="node1" presStyleIdx="0" presStyleCnt="4">
        <dgm:presLayoutVars>
          <dgm:chMax val="0"/>
          <dgm:chPref val="0"/>
          <dgm:bulletEnabled val="1"/>
        </dgm:presLayoutVars>
      </dgm:prSet>
      <dgm:spPr/>
    </dgm:pt>
    <dgm:pt modelId="{6FF18EDE-A5F9-2642-BACB-F1C3863EAFB1}" type="pres">
      <dgm:prSet presAssocID="{4E0973DF-250B-2547-9687-38115ED9D4DB}" presName="tile2" presStyleLbl="node1" presStyleIdx="1" presStyleCnt="4"/>
      <dgm:spPr/>
    </dgm:pt>
    <dgm:pt modelId="{B6F1C0C3-479D-C245-BD9E-7CC16CEA0A6F}" type="pres">
      <dgm:prSet presAssocID="{4E0973DF-250B-2547-9687-38115ED9D4DB}" presName="tile2text" presStyleLbl="node1" presStyleIdx="1" presStyleCnt="4">
        <dgm:presLayoutVars>
          <dgm:chMax val="0"/>
          <dgm:chPref val="0"/>
          <dgm:bulletEnabled val="1"/>
        </dgm:presLayoutVars>
      </dgm:prSet>
      <dgm:spPr/>
    </dgm:pt>
    <dgm:pt modelId="{3DBCFE53-B6BA-C142-9F5E-F8CDB3CF6A4A}" type="pres">
      <dgm:prSet presAssocID="{4E0973DF-250B-2547-9687-38115ED9D4DB}" presName="tile3" presStyleLbl="node1" presStyleIdx="2" presStyleCnt="4"/>
      <dgm:spPr/>
    </dgm:pt>
    <dgm:pt modelId="{363505C2-7D34-4144-A9F5-18EE95406852}" type="pres">
      <dgm:prSet presAssocID="{4E0973DF-250B-2547-9687-38115ED9D4DB}" presName="tile3text" presStyleLbl="node1" presStyleIdx="2" presStyleCnt="4">
        <dgm:presLayoutVars>
          <dgm:chMax val="0"/>
          <dgm:chPref val="0"/>
          <dgm:bulletEnabled val="1"/>
        </dgm:presLayoutVars>
      </dgm:prSet>
      <dgm:spPr/>
    </dgm:pt>
    <dgm:pt modelId="{8D1079D3-1290-9145-86B3-77CD64A45332}" type="pres">
      <dgm:prSet presAssocID="{4E0973DF-250B-2547-9687-38115ED9D4DB}" presName="tile4" presStyleLbl="node1" presStyleIdx="3" presStyleCnt="4"/>
      <dgm:spPr/>
    </dgm:pt>
    <dgm:pt modelId="{BB7B9B7B-ABC5-3548-9D3B-A8063308D70F}" type="pres">
      <dgm:prSet presAssocID="{4E0973DF-250B-2547-9687-38115ED9D4DB}" presName="tile4text" presStyleLbl="node1" presStyleIdx="3" presStyleCnt="4">
        <dgm:presLayoutVars>
          <dgm:chMax val="0"/>
          <dgm:chPref val="0"/>
          <dgm:bulletEnabled val="1"/>
        </dgm:presLayoutVars>
      </dgm:prSet>
      <dgm:spPr/>
    </dgm:pt>
    <dgm:pt modelId="{5342D677-ABB7-7D49-AB05-00BEF2631C1F}" type="pres">
      <dgm:prSet presAssocID="{4E0973DF-250B-2547-9687-38115ED9D4DB}" presName="centerTile" presStyleLbl="fgShp" presStyleIdx="0" presStyleCnt="1">
        <dgm:presLayoutVars>
          <dgm:chMax val="0"/>
          <dgm:chPref val="0"/>
        </dgm:presLayoutVars>
      </dgm:prSet>
      <dgm:spPr/>
    </dgm:pt>
  </dgm:ptLst>
  <dgm:cxnLst>
    <dgm:cxn modelId="{67685432-2BC9-1546-82BB-8DDF4E2F92D5}" type="presOf" srcId="{2C361EE5-3E32-8348-948A-3B674856AE5A}" destId="{363505C2-7D34-4144-A9F5-18EE95406852}" srcOrd="1" destOrd="0" presId="urn:microsoft.com/office/officeart/2005/8/layout/matrix1"/>
    <dgm:cxn modelId="{07147132-D2FA-C94B-8685-CA33BD5831FB}" type="presOf" srcId="{516244B6-CD04-CE4E-BC2B-FE97B51CCF82}" destId="{5342D677-ABB7-7D49-AB05-00BEF2631C1F}" srcOrd="0" destOrd="0" presId="urn:microsoft.com/office/officeart/2005/8/layout/matrix1"/>
    <dgm:cxn modelId="{61E78A36-0A90-E247-8CDD-8A8523FC3CE8}" type="presOf" srcId="{4E0973DF-250B-2547-9687-38115ED9D4DB}" destId="{E222EE77-1247-FB44-8EB5-8D22B6F4C58F}" srcOrd="0" destOrd="0" presId="urn:microsoft.com/office/officeart/2005/8/layout/matrix1"/>
    <dgm:cxn modelId="{E7F02C3E-DDEB-0446-8EBE-94CA33A26A45}" type="presOf" srcId="{7640DEF2-EA3F-1B40-A4E8-A4E8E991CAD2}" destId="{06AD7291-6DD8-1644-A3F8-5027C7294C43}" srcOrd="0" destOrd="0" presId="urn:microsoft.com/office/officeart/2005/8/layout/matrix1"/>
    <dgm:cxn modelId="{52BB3352-5C96-944F-A2AE-E1812B76ABAC}" srcId="{516244B6-CD04-CE4E-BC2B-FE97B51CCF82}" destId="{7640DEF2-EA3F-1B40-A4E8-A4E8E991CAD2}" srcOrd="0" destOrd="0" parTransId="{63742D4C-463D-3341-9653-6C3798F453B2}" sibTransId="{66B56DC6-F586-CD44-BEFF-5819E6BA2FC3}"/>
    <dgm:cxn modelId="{0C3AD35E-70F8-C247-9D74-861D3BCFA97B}" type="presOf" srcId="{2C361EE5-3E32-8348-948A-3B674856AE5A}" destId="{3DBCFE53-B6BA-C142-9F5E-F8CDB3CF6A4A}" srcOrd="0" destOrd="0" presId="urn:microsoft.com/office/officeart/2005/8/layout/matrix1"/>
    <dgm:cxn modelId="{272EDF7C-90D1-F849-A083-92755CF4AAC8}" type="presOf" srcId="{AFDE2316-215E-7849-A6DB-9ABF947BE2C6}" destId="{B6F1C0C3-479D-C245-BD9E-7CC16CEA0A6F}" srcOrd="1" destOrd="0" presId="urn:microsoft.com/office/officeart/2005/8/layout/matrix1"/>
    <dgm:cxn modelId="{379CE38C-6BC0-5046-9585-A3985EFAF9E4}" srcId="{516244B6-CD04-CE4E-BC2B-FE97B51CCF82}" destId="{2C361EE5-3E32-8348-948A-3B674856AE5A}" srcOrd="2" destOrd="0" parTransId="{57E50043-D51B-A345-8DD0-2D859EB5CA99}" sibTransId="{91785349-61EE-334A-917A-6015354B12C8}"/>
    <dgm:cxn modelId="{539BA89D-5761-7545-B859-372786FD7608}" type="presOf" srcId="{91622583-B643-294E-B974-EF75ECF6E9D0}" destId="{BB7B9B7B-ABC5-3548-9D3B-A8063308D70F}" srcOrd="1" destOrd="0" presId="urn:microsoft.com/office/officeart/2005/8/layout/matrix1"/>
    <dgm:cxn modelId="{80B810AF-C120-3745-B4F4-524095937AE6}" type="presOf" srcId="{7640DEF2-EA3F-1B40-A4E8-A4E8E991CAD2}" destId="{9DCE86A3-7C21-894F-8D90-E277DFFEDE0F}" srcOrd="1" destOrd="0" presId="urn:microsoft.com/office/officeart/2005/8/layout/matrix1"/>
    <dgm:cxn modelId="{BBD425C0-F7F6-C045-8FCB-2C8A36CDA0A4}" srcId="{4E0973DF-250B-2547-9687-38115ED9D4DB}" destId="{516244B6-CD04-CE4E-BC2B-FE97B51CCF82}" srcOrd="0" destOrd="0" parTransId="{951723B0-D25A-6948-B009-9BFA8862CA50}" sibTransId="{5AF7A9FD-9CE4-B042-8735-3D734AF0611C}"/>
    <dgm:cxn modelId="{372258C8-744F-0D4F-B44B-B6ADE69166EB}" srcId="{516244B6-CD04-CE4E-BC2B-FE97B51CCF82}" destId="{AFDE2316-215E-7849-A6DB-9ABF947BE2C6}" srcOrd="1" destOrd="0" parTransId="{A85B97FB-EC30-234A-BA4A-FC51D6AF7228}" sibTransId="{BD99B5CC-A1F1-C449-B655-54CAEF2B1757}"/>
    <dgm:cxn modelId="{0DE3D0D2-27E5-8440-B4DF-5EDF48C7F443}" type="presOf" srcId="{AFDE2316-215E-7849-A6DB-9ABF947BE2C6}" destId="{6FF18EDE-A5F9-2642-BACB-F1C3863EAFB1}" srcOrd="0" destOrd="0" presId="urn:microsoft.com/office/officeart/2005/8/layout/matrix1"/>
    <dgm:cxn modelId="{F51842DA-AF75-F149-916A-7AAAC853FF7A}" srcId="{516244B6-CD04-CE4E-BC2B-FE97B51CCF82}" destId="{91622583-B643-294E-B974-EF75ECF6E9D0}" srcOrd="3" destOrd="0" parTransId="{E3BCADD2-5DB6-164A-9CFC-19BA3A73F5E9}" sibTransId="{EF54E66B-9AC0-F04A-971A-59C47FCFCFB0}"/>
    <dgm:cxn modelId="{707238E7-9019-724E-BB74-BA7D769DFD8A}" type="presOf" srcId="{91622583-B643-294E-B974-EF75ECF6E9D0}" destId="{8D1079D3-1290-9145-86B3-77CD64A45332}" srcOrd="0" destOrd="0" presId="urn:microsoft.com/office/officeart/2005/8/layout/matrix1"/>
    <dgm:cxn modelId="{24782BC2-FB13-C148-856C-1AB6483E176C}" type="presParOf" srcId="{E222EE77-1247-FB44-8EB5-8D22B6F4C58F}" destId="{00D3BB8E-8294-0543-BA3A-A5006E3C04AD}" srcOrd="0" destOrd="0" presId="urn:microsoft.com/office/officeart/2005/8/layout/matrix1"/>
    <dgm:cxn modelId="{451F0D75-FEE2-4B45-AEB1-BF07DC34B2AF}" type="presParOf" srcId="{00D3BB8E-8294-0543-BA3A-A5006E3C04AD}" destId="{06AD7291-6DD8-1644-A3F8-5027C7294C43}" srcOrd="0" destOrd="0" presId="urn:microsoft.com/office/officeart/2005/8/layout/matrix1"/>
    <dgm:cxn modelId="{C43859FF-38A7-384E-AF93-975FC1313F3F}" type="presParOf" srcId="{00D3BB8E-8294-0543-BA3A-A5006E3C04AD}" destId="{9DCE86A3-7C21-894F-8D90-E277DFFEDE0F}" srcOrd="1" destOrd="0" presId="urn:microsoft.com/office/officeart/2005/8/layout/matrix1"/>
    <dgm:cxn modelId="{EE95FCA5-34EE-A648-A2F7-AE41DAEA4C75}" type="presParOf" srcId="{00D3BB8E-8294-0543-BA3A-A5006E3C04AD}" destId="{6FF18EDE-A5F9-2642-BACB-F1C3863EAFB1}" srcOrd="2" destOrd="0" presId="urn:microsoft.com/office/officeart/2005/8/layout/matrix1"/>
    <dgm:cxn modelId="{72CFC64C-9BD5-8A4A-B7A8-76A9C5F05DC6}" type="presParOf" srcId="{00D3BB8E-8294-0543-BA3A-A5006E3C04AD}" destId="{B6F1C0C3-479D-C245-BD9E-7CC16CEA0A6F}" srcOrd="3" destOrd="0" presId="urn:microsoft.com/office/officeart/2005/8/layout/matrix1"/>
    <dgm:cxn modelId="{70523821-E2D2-6C4D-8B97-4DB72D6E4596}" type="presParOf" srcId="{00D3BB8E-8294-0543-BA3A-A5006E3C04AD}" destId="{3DBCFE53-B6BA-C142-9F5E-F8CDB3CF6A4A}" srcOrd="4" destOrd="0" presId="urn:microsoft.com/office/officeart/2005/8/layout/matrix1"/>
    <dgm:cxn modelId="{E7190369-5C5C-304D-8707-978BD63866F1}" type="presParOf" srcId="{00D3BB8E-8294-0543-BA3A-A5006E3C04AD}" destId="{363505C2-7D34-4144-A9F5-18EE95406852}" srcOrd="5" destOrd="0" presId="urn:microsoft.com/office/officeart/2005/8/layout/matrix1"/>
    <dgm:cxn modelId="{DA332A3D-5619-B740-BAFC-5A0E14D858BC}" type="presParOf" srcId="{00D3BB8E-8294-0543-BA3A-A5006E3C04AD}" destId="{8D1079D3-1290-9145-86B3-77CD64A45332}" srcOrd="6" destOrd="0" presId="urn:microsoft.com/office/officeart/2005/8/layout/matrix1"/>
    <dgm:cxn modelId="{26EC421E-686A-D64A-9716-55D8FB6392A3}" type="presParOf" srcId="{00D3BB8E-8294-0543-BA3A-A5006E3C04AD}" destId="{BB7B9B7B-ABC5-3548-9D3B-A8063308D70F}" srcOrd="7" destOrd="0" presId="urn:microsoft.com/office/officeart/2005/8/layout/matrix1"/>
    <dgm:cxn modelId="{C809F3D7-37AF-634E-8401-BB47F33696D6}" type="presParOf" srcId="{E222EE77-1247-FB44-8EB5-8D22B6F4C58F}" destId="{5342D677-ABB7-7D49-AB05-00BEF2631C1F}" srcOrd="1" destOrd="0" presId="urn:microsoft.com/office/officeart/2005/8/layout/matrix1"/>
  </dgm:cxnLst>
  <dgm:bg>
    <a:solidFill>
      <a:schemeClr val="accent1">
        <a:hueOff val="0"/>
        <a:satOff val="0"/>
        <a:lumOff val="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0973DF-250B-2547-9687-38115ED9D4DB}"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US"/>
        </a:p>
      </dgm:t>
    </dgm:pt>
    <dgm:pt modelId="{516244B6-CD04-CE4E-BC2B-FE97B51CCF82}">
      <dgm:prSet phldrT="[Text]"/>
      <dgm:spPr>
        <a:solidFill>
          <a:schemeClr val="bg1"/>
        </a:solidFill>
      </dgm:spPr>
      <dgm:t>
        <a:bodyPr/>
        <a:lstStyle/>
        <a:p>
          <a:r>
            <a:rPr lang="en-US" dirty="0"/>
            <a:t>Grupo </a:t>
          </a:r>
          <a:r>
            <a:rPr lang="en-US" dirty="0" err="1"/>
            <a:t>Pequeño</a:t>
          </a:r>
          <a:endParaRPr lang="en-US" dirty="0"/>
        </a:p>
      </dgm:t>
    </dgm:pt>
    <dgm:pt modelId="{951723B0-D25A-6948-B009-9BFA8862CA50}" type="parTrans" cxnId="{BBD425C0-F7F6-C045-8FCB-2C8A36CDA0A4}">
      <dgm:prSet/>
      <dgm:spPr/>
      <dgm:t>
        <a:bodyPr/>
        <a:lstStyle/>
        <a:p>
          <a:endParaRPr lang="en-US"/>
        </a:p>
      </dgm:t>
    </dgm:pt>
    <dgm:pt modelId="{5AF7A9FD-9CE4-B042-8735-3D734AF0611C}" type="sibTrans" cxnId="{BBD425C0-F7F6-C045-8FCB-2C8A36CDA0A4}">
      <dgm:prSet/>
      <dgm:spPr/>
      <dgm:t>
        <a:bodyPr/>
        <a:lstStyle/>
        <a:p>
          <a:endParaRPr lang="en-US"/>
        </a:p>
      </dgm:t>
    </dgm:pt>
    <dgm:pt modelId="{7640DEF2-EA3F-1B40-A4E8-A4E8E991CAD2}">
      <dgm:prSet phldrT="[Text]"/>
      <dgm:spPr>
        <a:solidFill>
          <a:srgbClr val="C00000">
            <a:alpha val="72000"/>
          </a:srgbClr>
        </a:solidFill>
      </dgm:spPr>
      <dgm:t>
        <a:bodyPr/>
        <a:lstStyle/>
        <a:p>
          <a:r>
            <a:rPr lang="es-ES" b="1" dirty="0"/>
            <a:t>Confraternización</a:t>
          </a:r>
          <a:endParaRPr lang="en-US" dirty="0"/>
        </a:p>
      </dgm:t>
    </dgm:pt>
    <dgm:pt modelId="{63742D4C-463D-3341-9653-6C3798F453B2}" type="parTrans" cxnId="{52BB3352-5C96-944F-A2AE-E1812B76ABAC}">
      <dgm:prSet/>
      <dgm:spPr/>
      <dgm:t>
        <a:bodyPr/>
        <a:lstStyle/>
        <a:p>
          <a:endParaRPr lang="en-US"/>
        </a:p>
      </dgm:t>
    </dgm:pt>
    <dgm:pt modelId="{66B56DC6-F586-CD44-BEFF-5819E6BA2FC3}" type="sibTrans" cxnId="{52BB3352-5C96-944F-A2AE-E1812B76ABAC}">
      <dgm:prSet/>
      <dgm:spPr/>
      <dgm:t>
        <a:bodyPr/>
        <a:lstStyle/>
        <a:p>
          <a:endParaRPr lang="en-US"/>
        </a:p>
      </dgm:t>
    </dgm:pt>
    <dgm:pt modelId="{AFDE2316-215E-7849-A6DB-9ABF947BE2C6}">
      <dgm:prSet phldrT="[Text]"/>
      <dgm:spPr>
        <a:solidFill>
          <a:srgbClr val="C00000">
            <a:alpha val="72000"/>
          </a:srgbClr>
        </a:solidFill>
      </dgm:spPr>
      <dgm:t>
        <a:bodyPr/>
        <a:lstStyle/>
        <a:p>
          <a:r>
            <a:rPr lang="es-ES" b="1" dirty="0"/>
            <a:t>Testimonio – Testificación</a:t>
          </a:r>
          <a:endParaRPr lang="en-US" dirty="0"/>
        </a:p>
      </dgm:t>
    </dgm:pt>
    <dgm:pt modelId="{A85B97FB-EC30-234A-BA4A-FC51D6AF7228}" type="parTrans" cxnId="{372258C8-744F-0D4F-B44B-B6ADE69166EB}">
      <dgm:prSet/>
      <dgm:spPr/>
      <dgm:t>
        <a:bodyPr/>
        <a:lstStyle/>
        <a:p>
          <a:endParaRPr lang="en-US"/>
        </a:p>
      </dgm:t>
    </dgm:pt>
    <dgm:pt modelId="{BD99B5CC-A1F1-C449-B655-54CAEF2B1757}" type="sibTrans" cxnId="{372258C8-744F-0D4F-B44B-B6ADE69166EB}">
      <dgm:prSet/>
      <dgm:spPr/>
      <dgm:t>
        <a:bodyPr/>
        <a:lstStyle/>
        <a:p>
          <a:endParaRPr lang="en-US"/>
        </a:p>
      </dgm:t>
    </dgm:pt>
    <dgm:pt modelId="{2C361EE5-3E32-8348-948A-3B674856AE5A}">
      <dgm:prSet phldrT="[Text]"/>
      <dgm:spPr>
        <a:solidFill>
          <a:srgbClr val="C00000">
            <a:alpha val="72000"/>
          </a:srgbClr>
        </a:solidFill>
      </dgm:spPr>
      <dgm:t>
        <a:bodyPr/>
        <a:lstStyle/>
        <a:p>
          <a:r>
            <a:rPr lang="es-ES" b="1" dirty="0"/>
            <a:t>Estudio de la Biblia</a:t>
          </a:r>
          <a:r>
            <a:rPr lang="es-ES" dirty="0"/>
            <a:t> </a:t>
          </a:r>
          <a:endParaRPr lang="en-US" dirty="0"/>
        </a:p>
      </dgm:t>
    </dgm:pt>
    <dgm:pt modelId="{57E50043-D51B-A345-8DD0-2D859EB5CA99}" type="parTrans" cxnId="{379CE38C-6BC0-5046-9585-A3985EFAF9E4}">
      <dgm:prSet/>
      <dgm:spPr/>
      <dgm:t>
        <a:bodyPr/>
        <a:lstStyle/>
        <a:p>
          <a:endParaRPr lang="en-US"/>
        </a:p>
      </dgm:t>
    </dgm:pt>
    <dgm:pt modelId="{91785349-61EE-334A-917A-6015354B12C8}" type="sibTrans" cxnId="{379CE38C-6BC0-5046-9585-A3985EFAF9E4}">
      <dgm:prSet/>
      <dgm:spPr/>
      <dgm:t>
        <a:bodyPr/>
        <a:lstStyle/>
        <a:p>
          <a:endParaRPr lang="en-US"/>
        </a:p>
      </dgm:t>
    </dgm:pt>
    <dgm:pt modelId="{91622583-B643-294E-B974-EF75ECF6E9D0}">
      <dgm:prSet phldrT="[Text]"/>
      <dgm:spPr>
        <a:solidFill>
          <a:srgbClr val="C00000">
            <a:alpha val="72000"/>
          </a:srgbClr>
        </a:solidFill>
      </dgm:spPr>
      <dgm:t>
        <a:bodyPr/>
        <a:lstStyle/>
        <a:p>
          <a:r>
            <a:rPr lang="en-US" b="1" dirty="0" err="1"/>
            <a:t>Alabanza</a:t>
          </a:r>
          <a:r>
            <a:rPr lang="en-US" b="1" dirty="0"/>
            <a:t> y </a:t>
          </a:r>
          <a:r>
            <a:rPr lang="en-US" b="1" dirty="0" err="1"/>
            <a:t>Adoración</a:t>
          </a:r>
          <a:endParaRPr lang="en-US" b="1" dirty="0"/>
        </a:p>
      </dgm:t>
    </dgm:pt>
    <dgm:pt modelId="{E3BCADD2-5DB6-164A-9CFC-19BA3A73F5E9}" type="parTrans" cxnId="{F51842DA-AF75-F149-916A-7AAAC853FF7A}">
      <dgm:prSet/>
      <dgm:spPr/>
      <dgm:t>
        <a:bodyPr/>
        <a:lstStyle/>
        <a:p>
          <a:endParaRPr lang="en-US"/>
        </a:p>
      </dgm:t>
    </dgm:pt>
    <dgm:pt modelId="{EF54E66B-9AC0-F04A-971A-59C47FCFCFB0}" type="sibTrans" cxnId="{F51842DA-AF75-F149-916A-7AAAC853FF7A}">
      <dgm:prSet/>
      <dgm:spPr/>
      <dgm:t>
        <a:bodyPr/>
        <a:lstStyle/>
        <a:p>
          <a:endParaRPr lang="en-US"/>
        </a:p>
      </dgm:t>
    </dgm:pt>
    <dgm:pt modelId="{E222EE77-1247-FB44-8EB5-8D22B6F4C58F}" type="pres">
      <dgm:prSet presAssocID="{4E0973DF-250B-2547-9687-38115ED9D4DB}" presName="diagram" presStyleCnt="0">
        <dgm:presLayoutVars>
          <dgm:chMax val="1"/>
          <dgm:dir/>
          <dgm:animLvl val="ctr"/>
          <dgm:resizeHandles val="exact"/>
        </dgm:presLayoutVars>
      </dgm:prSet>
      <dgm:spPr/>
    </dgm:pt>
    <dgm:pt modelId="{00D3BB8E-8294-0543-BA3A-A5006E3C04AD}" type="pres">
      <dgm:prSet presAssocID="{4E0973DF-250B-2547-9687-38115ED9D4DB}" presName="matrix" presStyleCnt="0"/>
      <dgm:spPr/>
    </dgm:pt>
    <dgm:pt modelId="{06AD7291-6DD8-1644-A3F8-5027C7294C43}" type="pres">
      <dgm:prSet presAssocID="{4E0973DF-250B-2547-9687-38115ED9D4DB}" presName="tile1" presStyleLbl="node1" presStyleIdx="0" presStyleCnt="4"/>
      <dgm:spPr/>
    </dgm:pt>
    <dgm:pt modelId="{9DCE86A3-7C21-894F-8D90-E277DFFEDE0F}" type="pres">
      <dgm:prSet presAssocID="{4E0973DF-250B-2547-9687-38115ED9D4DB}" presName="tile1text" presStyleLbl="node1" presStyleIdx="0" presStyleCnt="4">
        <dgm:presLayoutVars>
          <dgm:chMax val="0"/>
          <dgm:chPref val="0"/>
          <dgm:bulletEnabled val="1"/>
        </dgm:presLayoutVars>
      </dgm:prSet>
      <dgm:spPr/>
    </dgm:pt>
    <dgm:pt modelId="{6FF18EDE-A5F9-2642-BACB-F1C3863EAFB1}" type="pres">
      <dgm:prSet presAssocID="{4E0973DF-250B-2547-9687-38115ED9D4DB}" presName="tile2" presStyleLbl="node1" presStyleIdx="1" presStyleCnt="4" custLinFactNeighborX="9399"/>
      <dgm:spPr/>
    </dgm:pt>
    <dgm:pt modelId="{B6F1C0C3-479D-C245-BD9E-7CC16CEA0A6F}" type="pres">
      <dgm:prSet presAssocID="{4E0973DF-250B-2547-9687-38115ED9D4DB}" presName="tile2text" presStyleLbl="node1" presStyleIdx="1" presStyleCnt="4">
        <dgm:presLayoutVars>
          <dgm:chMax val="0"/>
          <dgm:chPref val="0"/>
          <dgm:bulletEnabled val="1"/>
        </dgm:presLayoutVars>
      </dgm:prSet>
      <dgm:spPr/>
    </dgm:pt>
    <dgm:pt modelId="{3DBCFE53-B6BA-C142-9F5E-F8CDB3CF6A4A}" type="pres">
      <dgm:prSet presAssocID="{4E0973DF-250B-2547-9687-38115ED9D4DB}" presName="tile3" presStyleLbl="node1" presStyleIdx="2" presStyleCnt="4"/>
      <dgm:spPr/>
    </dgm:pt>
    <dgm:pt modelId="{363505C2-7D34-4144-A9F5-18EE95406852}" type="pres">
      <dgm:prSet presAssocID="{4E0973DF-250B-2547-9687-38115ED9D4DB}" presName="tile3text" presStyleLbl="node1" presStyleIdx="2" presStyleCnt="4">
        <dgm:presLayoutVars>
          <dgm:chMax val="0"/>
          <dgm:chPref val="0"/>
          <dgm:bulletEnabled val="1"/>
        </dgm:presLayoutVars>
      </dgm:prSet>
      <dgm:spPr/>
    </dgm:pt>
    <dgm:pt modelId="{8D1079D3-1290-9145-86B3-77CD64A45332}" type="pres">
      <dgm:prSet presAssocID="{4E0973DF-250B-2547-9687-38115ED9D4DB}" presName="tile4" presStyleLbl="node1" presStyleIdx="3" presStyleCnt="4"/>
      <dgm:spPr/>
    </dgm:pt>
    <dgm:pt modelId="{BB7B9B7B-ABC5-3548-9D3B-A8063308D70F}" type="pres">
      <dgm:prSet presAssocID="{4E0973DF-250B-2547-9687-38115ED9D4DB}" presName="tile4text" presStyleLbl="node1" presStyleIdx="3" presStyleCnt="4">
        <dgm:presLayoutVars>
          <dgm:chMax val="0"/>
          <dgm:chPref val="0"/>
          <dgm:bulletEnabled val="1"/>
        </dgm:presLayoutVars>
      </dgm:prSet>
      <dgm:spPr/>
    </dgm:pt>
    <dgm:pt modelId="{5342D677-ABB7-7D49-AB05-00BEF2631C1F}" type="pres">
      <dgm:prSet presAssocID="{4E0973DF-250B-2547-9687-38115ED9D4DB}" presName="centerTile" presStyleLbl="fgShp" presStyleIdx="0" presStyleCnt="1">
        <dgm:presLayoutVars>
          <dgm:chMax val="0"/>
          <dgm:chPref val="0"/>
        </dgm:presLayoutVars>
      </dgm:prSet>
      <dgm:spPr/>
    </dgm:pt>
  </dgm:ptLst>
  <dgm:cxnLst>
    <dgm:cxn modelId="{67685432-2BC9-1546-82BB-8DDF4E2F92D5}" type="presOf" srcId="{2C361EE5-3E32-8348-948A-3B674856AE5A}" destId="{363505C2-7D34-4144-A9F5-18EE95406852}" srcOrd="1" destOrd="0" presId="urn:microsoft.com/office/officeart/2005/8/layout/matrix1"/>
    <dgm:cxn modelId="{07147132-D2FA-C94B-8685-CA33BD5831FB}" type="presOf" srcId="{516244B6-CD04-CE4E-BC2B-FE97B51CCF82}" destId="{5342D677-ABB7-7D49-AB05-00BEF2631C1F}" srcOrd="0" destOrd="0" presId="urn:microsoft.com/office/officeart/2005/8/layout/matrix1"/>
    <dgm:cxn modelId="{61E78A36-0A90-E247-8CDD-8A8523FC3CE8}" type="presOf" srcId="{4E0973DF-250B-2547-9687-38115ED9D4DB}" destId="{E222EE77-1247-FB44-8EB5-8D22B6F4C58F}" srcOrd="0" destOrd="0" presId="urn:microsoft.com/office/officeart/2005/8/layout/matrix1"/>
    <dgm:cxn modelId="{E7F02C3E-DDEB-0446-8EBE-94CA33A26A45}" type="presOf" srcId="{7640DEF2-EA3F-1B40-A4E8-A4E8E991CAD2}" destId="{06AD7291-6DD8-1644-A3F8-5027C7294C43}" srcOrd="0" destOrd="0" presId="urn:microsoft.com/office/officeart/2005/8/layout/matrix1"/>
    <dgm:cxn modelId="{52BB3352-5C96-944F-A2AE-E1812B76ABAC}" srcId="{516244B6-CD04-CE4E-BC2B-FE97B51CCF82}" destId="{7640DEF2-EA3F-1B40-A4E8-A4E8E991CAD2}" srcOrd="0" destOrd="0" parTransId="{63742D4C-463D-3341-9653-6C3798F453B2}" sibTransId="{66B56DC6-F586-CD44-BEFF-5819E6BA2FC3}"/>
    <dgm:cxn modelId="{0C3AD35E-70F8-C247-9D74-861D3BCFA97B}" type="presOf" srcId="{2C361EE5-3E32-8348-948A-3B674856AE5A}" destId="{3DBCFE53-B6BA-C142-9F5E-F8CDB3CF6A4A}" srcOrd="0" destOrd="0" presId="urn:microsoft.com/office/officeart/2005/8/layout/matrix1"/>
    <dgm:cxn modelId="{272EDF7C-90D1-F849-A083-92755CF4AAC8}" type="presOf" srcId="{AFDE2316-215E-7849-A6DB-9ABF947BE2C6}" destId="{B6F1C0C3-479D-C245-BD9E-7CC16CEA0A6F}" srcOrd="1" destOrd="0" presId="urn:microsoft.com/office/officeart/2005/8/layout/matrix1"/>
    <dgm:cxn modelId="{379CE38C-6BC0-5046-9585-A3985EFAF9E4}" srcId="{516244B6-CD04-CE4E-BC2B-FE97B51CCF82}" destId="{2C361EE5-3E32-8348-948A-3B674856AE5A}" srcOrd="2" destOrd="0" parTransId="{57E50043-D51B-A345-8DD0-2D859EB5CA99}" sibTransId="{91785349-61EE-334A-917A-6015354B12C8}"/>
    <dgm:cxn modelId="{539BA89D-5761-7545-B859-372786FD7608}" type="presOf" srcId="{91622583-B643-294E-B974-EF75ECF6E9D0}" destId="{BB7B9B7B-ABC5-3548-9D3B-A8063308D70F}" srcOrd="1" destOrd="0" presId="urn:microsoft.com/office/officeart/2005/8/layout/matrix1"/>
    <dgm:cxn modelId="{80B810AF-C120-3745-B4F4-524095937AE6}" type="presOf" srcId="{7640DEF2-EA3F-1B40-A4E8-A4E8E991CAD2}" destId="{9DCE86A3-7C21-894F-8D90-E277DFFEDE0F}" srcOrd="1" destOrd="0" presId="urn:microsoft.com/office/officeart/2005/8/layout/matrix1"/>
    <dgm:cxn modelId="{BBD425C0-F7F6-C045-8FCB-2C8A36CDA0A4}" srcId="{4E0973DF-250B-2547-9687-38115ED9D4DB}" destId="{516244B6-CD04-CE4E-BC2B-FE97B51CCF82}" srcOrd="0" destOrd="0" parTransId="{951723B0-D25A-6948-B009-9BFA8862CA50}" sibTransId="{5AF7A9FD-9CE4-B042-8735-3D734AF0611C}"/>
    <dgm:cxn modelId="{372258C8-744F-0D4F-B44B-B6ADE69166EB}" srcId="{516244B6-CD04-CE4E-BC2B-FE97B51CCF82}" destId="{AFDE2316-215E-7849-A6DB-9ABF947BE2C6}" srcOrd="1" destOrd="0" parTransId="{A85B97FB-EC30-234A-BA4A-FC51D6AF7228}" sibTransId="{BD99B5CC-A1F1-C449-B655-54CAEF2B1757}"/>
    <dgm:cxn modelId="{0DE3D0D2-27E5-8440-B4DF-5EDF48C7F443}" type="presOf" srcId="{AFDE2316-215E-7849-A6DB-9ABF947BE2C6}" destId="{6FF18EDE-A5F9-2642-BACB-F1C3863EAFB1}" srcOrd="0" destOrd="0" presId="urn:microsoft.com/office/officeart/2005/8/layout/matrix1"/>
    <dgm:cxn modelId="{F51842DA-AF75-F149-916A-7AAAC853FF7A}" srcId="{516244B6-CD04-CE4E-BC2B-FE97B51CCF82}" destId="{91622583-B643-294E-B974-EF75ECF6E9D0}" srcOrd="3" destOrd="0" parTransId="{E3BCADD2-5DB6-164A-9CFC-19BA3A73F5E9}" sibTransId="{EF54E66B-9AC0-F04A-971A-59C47FCFCFB0}"/>
    <dgm:cxn modelId="{707238E7-9019-724E-BB74-BA7D769DFD8A}" type="presOf" srcId="{91622583-B643-294E-B974-EF75ECF6E9D0}" destId="{8D1079D3-1290-9145-86B3-77CD64A45332}" srcOrd="0" destOrd="0" presId="urn:microsoft.com/office/officeart/2005/8/layout/matrix1"/>
    <dgm:cxn modelId="{24782BC2-FB13-C148-856C-1AB6483E176C}" type="presParOf" srcId="{E222EE77-1247-FB44-8EB5-8D22B6F4C58F}" destId="{00D3BB8E-8294-0543-BA3A-A5006E3C04AD}" srcOrd="0" destOrd="0" presId="urn:microsoft.com/office/officeart/2005/8/layout/matrix1"/>
    <dgm:cxn modelId="{451F0D75-FEE2-4B45-AEB1-BF07DC34B2AF}" type="presParOf" srcId="{00D3BB8E-8294-0543-BA3A-A5006E3C04AD}" destId="{06AD7291-6DD8-1644-A3F8-5027C7294C43}" srcOrd="0" destOrd="0" presId="urn:microsoft.com/office/officeart/2005/8/layout/matrix1"/>
    <dgm:cxn modelId="{C43859FF-38A7-384E-AF93-975FC1313F3F}" type="presParOf" srcId="{00D3BB8E-8294-0543-BA3A-A5006E3C04AD}" destId="{9DCE86A3-7C21-894F-8D90-E277DFFEDE0F}" srcOrd="1" destOrd="0" presId="urn:microsoft.com/office/officeart/2005/8/layout/matrix1"/>
    <dgm:cxn modelId="{EE95FCA5-34EE-A648-A2F7-AE41DAEA4C75}" type="presParOf" srcId="{00D3BB8E-8294-0543-BA3A-A5006E3C04AD}" destId="{6FF18EDE-A5F9-2642-BACB-F1C3863EAFB1}" srcOrd="2" destOrd="0" presId="urn:microsoft.com/office/officeart/2005/8/layout/matrix1"/>
    <dgm:cxn modelId="{72CFC64C-9BD5-8A4A-B7A8-76A9C5F05DC6}" type="presParOf" srcId="{00D3BB8E-8294-0543-BA3A-A5006E3C04AD}" destId="{B6F1C0C3-479D-C245-BD9E-7CC16CEA0A6F}" srcOrd="3" destOrd="0" presId="urn:microsoft.com/office/officeart/2005/8/layout/matrix1"/>
    <dgm:cxn modelId="{70523821-E2D2-6C4D-8B97-4DB72D6E4596}" type="presParOf" srcId="{00D3BB8E-8294-0543-BA3A-A5006E3C04AD}" destId="{3DBCFE53-B6BA-C142-9F5E-F8CDB3CF6A4A}" srcOrd="4" destOrd="0" presId="urn:microsoft.com/office/officeart/2005/8/layout/matrix1"/>
    <dgm:cxn modelId="{E7190369-5C5C-304D-8707-978BD63866F1}" type="presParOf" srcId="{00D3BB8E-8294-0543-BA3A-A5006E3C04AD}" destId="{363505C2-7D34-4144-A9F5-18EE95406852}" srcOrd="5" destOrd="0" presId="urn:microsoft.com/office/officeart/2005/8/layout/matrix1"/>
    <dgm:cxn modelId="{DA332A3D-5619-B740-BAFC-5A0E14D858BC}" type="presParOf" srcId="{00D3BB8E-8294-0543-BA3A-A5006E3C04AD}" destId="{8D1079D3-1290-9145-86B3-77CD64A45332}" srcOrd="6" destOrd="0" presId="urn:microsoft.com/office/officeart/2005/8/layout/matrix1"/>
    <dgm:cxn modelId="{26EC421E-686A-D64A-9716-55D8FB6392A3}" type="presParOf" srcId="{00D3BB8E-8294-0543-BA3A-A5006E3C04AD}" destId="{BB7B9B7B-ABC5-3548-9D3B-A8063308D70F}" srcOrd="7" destOrd="0" presId="urn:microsoft.com/office/officeart/2005/8/layout/matrix1"/>
    <dgm:cxn modelId="{C809F3D7-37AF-634E-8401-BB47F33696D6}" type="presParOf" srcId="{E222EE77-1247-FB44-8EB5-8D22B6F4C58F}" destId="{5342D677-ABB7-7D49-AB05-00BEF2631C1F}" srcOrd="1" destOrd="0" presId="urn:microsoft.com/office/officeart/2005/8/layout/matrix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19F426-405E-6C45-A1F1-E7D8E24DBC05}" type="doc">
      <dgm:prSet loTypeId="urn:microsoft.com/office/officeart/2005/8/layout/cycle8" loCatId="" qsTypeId="urn:microsoft.com/office/officeart/2005/8/quickstyle/simple1" qsCatId="simple" csTypeId="urn:microsoft.com/office/officeart/2005/8/colors/colorful1" csCatId="colorful" phldr="1"/>
      <dgm:spPr/>
    </dgm:pt>
    <dgm:pt modelId="{BCEEB60B-3D48-3747-A4C7-76459BE9F6E0}">
      <dgm:prSet phldrT="[Text]"/>
      <dgm:spPr/>
      <dgm:t>
        <a:bodyPr/>
        <a:lstStyle/>
        <a:p>
          <a:r>
            <a:rPr lang="en-US" dirty="0"/>
            <a:t>1. </a:t>
          </a:r>
          <a:r>
            <a:rPr lang="en-US" dirty="0" err="1"/>
            <a:t>Formación</a:t>
          </a:r>
          <a:endParaRPr lang="en-US" dirty="0"/>
        </a:p>
      </dgm:t>
    </dgm:pt>
    <dgm:pt modelId="{599C9369-64F8-1440-B90B-9BFCFE79088E}" type="parTrans" cxnId="{9927B3DC-4A6F-D946-8628-020D3EA36342}">
      <dgm:prSet/>
      <dgm:spPr/>
      <dgm:t>
        <a:bodyPr/>
        <a:lstStyle/>
        <a:p>
          <a:endParaRPr lang="en-US"/>
        </a:p>
      </dgm:t>
    </dgm:pt>
    <dgm:pt modelId="{C3CBE346-9CF1-3D47-B27F-E6587043727F}" type="sibTrans" cxnId="{9927B3DC-4A6F-D946-8628-020D3EA36342}">
      <dgm:prSet/>
      <dgm:spPr/>
      <dgm:t>
        <a:bodyPr/>
        <a:lstStyle/>
        <a:p>
          <a:endParaRPr lang="en-US"/>
        </a:p>
      </dgm:t>
    </dgm:pt>
    <dgm:pt modelId="{10648B43-C5A8-FB4F-AC51-58991A4BF55B}">
      <dgm:prSet phldrT="[Text]"/>
      <dgm:spPr/>
      <dgm:t>
        <a:bodyPr/>
        <a:lstStyle/>
        <a:p>
          <a:r>
            <a:rPr lang="en-US" dirty="0"/>
            <a:t>2. </a:t>
          </a:r>
          <a:r>
            <a:rPr lang="en-US" dirty="0" err="1"/>
            <a:t>Conflicto</a:t>
          </a:r>
          <a:r>
            <a:rPr lang="en-US" dirty="0"/>
            <a:t> o </a:t>
          </a:r>
          <a:r>
            <a:rPr lang="en-US" dirty="0" err="1"/>
            <a:t>normativa</a:t>
          </a:r>
          <a:r>
            <a:rPr lang="en-US" dirty="0"/>
            <a:t> </a:t>
          </a:r>
        </a:p>
      </dgm:t>
    </dgm:pt>
    <dgm:pt modelId="{986DB82E-4220-9B41-B53D-B0B83280E7AD}" type="parTrans" cxnId="{0947AF58-8E24-C440-B7B9-ED2261B33BFC}">
      <dgm:prSet/>
      <dgm:spPr/>
      <dgm:t>
        <a:bodyPr/>
        <a:lstStyle/>
        <a:p>
          <a:endParaRPr lang="en-US"/>
        </a:p>
      </dgm:t>
    </dgm:pt>
    <dgm:pt modelId="{AEFD9D0F-591C-E74F-BD83-7A0EA92E5379}" type="sibTrans" cxnId="{0947AF58-8E24-C440-B7B9-ED2261B33BFC}">
      <dgm:prSet/>
      <dgm:spPr/>
      <dgm:t>
        <a:bodyPr/>
        <a:lstStyle/>
        <a:p>
          <a:endParaRPr lang="en-US"/>
        </a:p>
      </dgm:t>
    </dgm:pt>
    <dgm:pt modelId="{DAEE514A-5C8F-6246-86F6-CA441D0B8298}">
      <dgm:prSet phldrT="[Text]"/>
      <dgm:spPr/>
      <dgm:t>
        <a:bodyPr/>
        <a:lstStyle/>
        <a:p>
          <a:r>
            <a:rPr lang="en-US" dirty="0"/>
            <a:t>3. </a:t>
          </a:r>
          <a:r>
            <a:rPr lang="en-US" dirty="0" err="1"/>
            <a:t>Evangelismo</a:t>
          </a:r>
          <a:endParaRPr lang="en-US" dirty="0"/>
        </a:p>
      </dgm:t>
    </dgm:pt>
    <dgm:pt modelId="{061CDF46-7CE4-D54D-BC92-0C8B3B557D94}" type="parTrans" cxnId="{92B884BE-B876-984D-872A-56E0FC15F905}">
      <dgm:prSet/>
      <dgm:spPr/>
      <dgm:t>
        <a:bodyPr/>
        <a:lstStyle/>
        <a:p>
          <a:endParaRPr lang="en-US"/>
        </a:p>
      </dgm:t>
    </dgm:pt>
    <dgm:pt modelId="{3DCAB0BA-674E-154B-A2F7-74FB0FFC6855}" type="sibTrans" cxnId="{92B884BE-B876-984D-872A-56E0FC15F905}">
      <dgm:prSet/>
      <dgm:spPr/>
      <dgm:t>
        <a:bodyPr/>
        <a:lstStyle/>
        <a:p>
          <a:endParaRPr lang="en-US"/>
        </a:p>
      </dgm:t>
    </dgm:pt>
    <dgm:pt modelId="{C0736BE2-3606-A84F-85FD-FAADBD084F13}">
      <dgm:prSet phldrT="[Text]"/>
      <dgm:spPr/>
      <dgm:t>
        <a:bodyPr/>
        <a:lstStyle/>
        <a:p>
          <a:r>
            <a:rPr lang="en-US" dirty="0"/>
            <a:t>4. </a:t>
          </a:r>
          <a:r>
            <a:rPr lang="en-US" dirty="0" err="1"/>
            <a:t>Multiplicación</a:t>
          </a:r>
          <a:r>
            <a:rPr lang="en-US" dirty="0"/>
            <a:t> </a:t>
          </a:r>
        </a:p>
      </dgm:t>
    </dgm:pt>
    <dgm:pt modelId="{2AAC8AE9-E3B6-1A45-B514-AA68623B8AA5}" type="parTrans" cxnId="{1B39D8A3-613D-3D4D-B9F6-3917E0E54018}">
      <dgm:prSet/>
      <dgm:spPr/>
      <dgm:t>
        <a:bodyPr/>
        <a:lstStyle/>
        <a:p>
          <a:endParaRPr lang="en-US"/>
        </a:p>
      </dgm:t>
    </dgm:pt>
    <dgm:pt modelId="{DBEFA3B2-D567-8849-B375-CCB7970D1CED}" type="sibTrans" cxnId="{1B39D8A3-613D-3D4D-B9F6-3917E0E54018}">
      <dgm:prSet/>
      <dgm:spPr/>
      <dgm:t>
        <a:bodyPr/>
        <a:lstStyle/>
        <a:p>
          <a:endParaRPr lang="en-US"/>
        </a:p>
      </dgm:t>
    </dgm:pt>
    <dgm:pt modelId="{05B66108-D6DF-2448-AF28-83E47D9A076C}" type="pres">
      <dgm:prSet presAssocID="{DB19F426-405E-6C45-A1F1-E7D8E24DBC05}" presName="compositeShape" presStyleCnt="0">
        <dgm:presLayoutVars>
          <dgm:chMax val="7"/>
          <dgm:dir/>
          <dgm:resizeHandles val="exact"/>
        </dgm:presLayoutVars>
      </dgm:prSet>
      <dgm:spPr/>
    </dgm:pt>
    <dgm:pt modelId="{4B0A84CF-033B-2D47-BFC0-37B9792CB827}" type="pres">
      <dgm:prSet presAssocID="{DB19F426-405E-6C45-A1F1-E7D8E24DBC05}" presName="wedge1" presStyleLbl="node1" presStyleIdx="0" presStyleCnt="4"/>
      <dgm:spPr/>
    </dgm:pt>
    <dgm:pt modelId="{90DF81D1-FF9C-FC47-93A2-745BC3B7B2B0}" type="pres">
      <dgm:prSet presAssocID="{DB19F426-405E-6C45-A1F1-E7D8E24DBC05}" presName="dummy1a" presStyleCnt="0"/>
      <dgm:spPr/>
    </dgm:pt>
    <dgm:pt modelId="{31A62E8D-10FA-E243-BC7D-5A6CD0FE0737}" type="pres">
      <dgm:prSet presAssocID="{DB19F426-405E-6C45-A1F1-E7D8E24DBC05}" presName="dummy1b" presStyleCnt="0"/>
      <dgm:spPr/>
    </dgm:pt>
    <dgm:pt modelId="{FE7FE938-9F47-5C48-A2F4-31D106197A67}" type="pres">
      <dgm:prSet presAssocID="{DB19F426-405E-6C45-A1F1-E7D8E24DBC05}" presName="wedge1Tx" presStyleLbl="node1" presStyleIdx="0" presStyleCnt="4">
        <dgm:presLayoutVars>
          <dgm:chMax val="0"/>
          <dgm:chPref val="0"/>
          <dgm:bulletEnabled val="1"/>
        </dgm:presLayoutVars>
      </dgm:prSet>
      <dgm:spPr/>
    </dgm:pt>
    <dgm:pt modelId="{BD7390BD-907B-4C40-BE16-AA1A9CF7748A}" type="pres">
      <dgm:prSet presAssocID="{DB19F426-405E-6C45-A1F1-E7D8E24DBC05}" presName="wedge2" presStyleLbl="node1" presStyleIdx="1" presStyleCnt="4"/>
      <dgm:spPr/>
    </dgm:pt>
    <dgm:pt modelId="{800CB28F-BA63-664B-A398-3410D1826473}" type="pres">
      <dgm:prSet presAssocID="{DB19F426-405E-6C45-A1F1-E7D8E24DBC05}" presName="dummy2a" presStyleCnt="0"/>
      <dgm:spPr/>
    </dgm:pt>
    <dgm:pt modelId="{D45FC1BA-798A-044F-A05C-8B7265ACE205}" type="pres">
      <dgm:prSet presAssocID="{DB19F426-405E-6C45-A1F1-E7D8E24DBC05}" presName="dummy2b" presStyleCnt="0"/>
      <dgm:spPr/>
    </dgm:pt>
    <dgm:pt modelId="{425914C7-18EB-054A-8CD9-433F360A7A24}" type="pres">
      <dgm:prSet presAssocID="{DB19F426-405E-6C45-A1F1-E7D8E24DBC05}" presName="wedge2Tx" presStyleLbl="node1" presStyleIdx="1" presStyleCnt="4">
        <dgm:presLayoutVars>
          <dgm:chMax val="0"/>
          <dgm:chPref val="0"/>
          <dgm:bulletEnabled val="1"/>
        </dgm:presLayoutVars>
      </dgm:prSet>
      <dgm:spPr/>
    </dgm:pt>
    <dgm:pt modelId="{A06648F1-C8EE-1748-8DA6-25D59492D552}" type="pres">
      <dgm:prSet presAssocID="{DB19F426-405E-6C45-A1F1-E7D8E24DBC05}" presName="wedge3" presStyleLbl="node1" presStyleIdx="2" presStyleCnt="4"/>
      <dgm:spPr/>
    </dgm:pt>
    <dgm:pt modelId="{8E78C579-14CF-474B-BCA8-487A83D7B0A4}" type="pres">
      <dgm:prSet presAssocID="{DB19F426-405E-6C45-A1F1-E7D8E24DBC05}" presName="dummy3a" presStyleCnt="0"/>
      <dgm:spPr/>
    </dgm:pt>
    <dgm:pt modelId="{8389A5D7-1B2A-9344-845A-530E8F8DF82C}" type="pres">
      <dgm:prSet presAssocID="{DB19F426-405E-6C45-A1F1-E7D8E24DBC05}" presName="dummy3b" presStyleCnt="0"/>
      <dgm:spPr/>
    </dgm:pt>
    <dgm:pt modelId="{17140CE9-3C03-A247-B571-0C6723D825E1}" type="pres">
      <dgm:prSet presAssocID="{DB19F426-405E-6C45-A1F1-E7D8E24DBC05}" presName="wedge3Tx" presStyleLbl="node1" presStyleIdx="2" presStyleCnt="4">
        <dgm:presLayoutVars>
          <dgm:chMax val="0"/>
          <dgm:chPref val="0"/>
          <dgm:bulletEnabled val="1"/>
        </dgm:presLayoutVars>
      </dgm:prSet>
      <dgm:spPr/>
    </dgm:pt>
    <dgm:pt modelId="{D4DF25D8-4E47-9642-B07A-52B2B1366361}" type="pres">
      <dgm:prSet presAssocID="{DB19F426-405E-6C45-A1F1-E7D8E24DBC05}" presName="wedge4" presStyleLbl="node1" presStyleIdx="3" presStyleCnt="4"/>
      <dgm:spPr/>
    </dgm:pt>
    <dgm:pt modelId="{FCAF7724-834E-D74F-AFE5-DBAB28F09F91}" type="pres">
      <dgm:prSet presAssocID="{DB19F426-405E-6C45-A1F1-E7D8E24DBC05}" presName="dummy4a" presStyleCnt="0"/>
      <dgm:spPr/>
    </dgm:pt>
    <dgm:pt modelId="{FF122A07-534B-4644-8C45-110B3EC36BF8}" type="pres">
      <dgm:prSet presAssocID="{DB19F426-405E-6C45-A1F1-E7D8E24DBC05}" presName="dummy4b" presStyleCnt="0"/>
      <dgm:spPr/>
    </dgm:pt>
    <dgm:pt modelId="{225F59CB-72F2-D94F-A26A-0843CAAA842E}" type="pres">
      <dgm:prSet presAssocID="{DB19F426-405E-6C45-A1F1-E7D8E24DBC05}" presName="wedge4Tx" presStyleLbl="node1" presStyleIdx="3" presStyleCnt="4">
        <dgm:presLayoutVars>
          <dgm:chMax val="0"/>
          <dgm:chPref val="0"/>
          <dgm:bulletEnabled val="1"/>
        </dgm:presLayoutVars>
      </dgm:prSet>
      <dgm:spPr/>
    </dgm:pt>
    <dgm:pt modelId="{ADB1F0B3-5E14-054F-8650-6C36E5854517}" type="pres">
      <dgm:prSet presAssocID="{C3CBE346-9CF1-3D47-B27F-E6587043727F}" presName="arrowWedge1" presStyleLbl="fgSibTrans2D1" presStyleIdx="0" presStyleCnt="4"/>
      <dgm:spPr/>
    </dgm:pt>
    <dgm:pt modelId="{D0575639-4102-D049-99D4-A64802D891AD}" type="pres">
      <dgm:prSet presAssocID="{AEFD9D0F-591C-E74F-BD83-7A0EA92E5379}" presName="arrowWedge2" presStyleLbl="fgSibTrans2D1" presStyleIdx="1" presStyleCnt="4"/>
      <dgm:spPr/>
    </dgm:pt>
    <dgm:pt modelId="{E0F285BB-3058-5740-9905-D6C0416EF0E3}" type="pres">
      <dgm:prSet presAssocID="{3DCAB0BA-674E-154B-A2F7-74FB0FFC6855}" presName="arrowWedge3" presStyleLbl="fgSibTrans2D1" presStyleIdx="2" presStyleCnt="4"/>
      <dgm:spPr/>
    </dgm:pt>
    <dgm:pt modelId="{4BD8D8D9-0507-654F-887E-3D1F59FC95B2}" type="pres">
      <dgm:prSet presAssocID="{DBEFA3B2-D567-8849-B375-CCB7970D1CED}" presName="arrowWedge4" presStyleLbl="fgSibTrans2D1" presStyleIdx="3" presStyleCnt="4"/>
      <dgm:spPr/>
    </dgm:pt>
  </dgm:ptLst>
  <dgm:cxnLst>
    <dgm:cxn modelId="{433DBB25-D251-564E-A542-59D73041629B}" type="presOf" srcId="{C0736BE2-3606-A84F-85FD-FAADBD084F13}" destId="{D4DF25D8-4E47-9642-B07A-52B2B1366361}" srcOrd="0" destOrd="0" presId="urn:microsoft.com/office/officeart/2005/8/layout/cycle8"/>
    <dgm:cxn modelId="{D2A3B229-7775-4049-84D4-7E5D88D6DA98}" type="presOf" srcId="{BCEEB60B-3D48-3747-A4C7-76459BE9F6E0}" destId="{4B0A84CF-033B-2D47-BFC0-37B9792CB827}" srcOrd="0" destOrd="0" presId="urn:microsoft.com/office/officeart/2005/8/layout/cycle8"/>
    <dgm:cxn modelId="{928DA72F-41D2-7B48-81D9-A6FBBFDCE116}" type="presOf" srcId="{BCEEB60B-3D48-3747-A4C7-76459BE9F6E0}" destId="{FE7FE938-9F47-5C48-A2F4-31D106197A67}" srcOrd="1" destOrd="0" presId="urn:microsoft.com/office/officeart/2005/8/layout/cycle8"/>
    <dgm:cxn modelId="{EF66223D-0AEF-9343-988E-4C7991A1F1E9}" type="presOf" srcId="{10648B43-C5A8-FB4F-AC51-58991A4BF55B}" destId="{BD7390BD-907B-4C40-BE16-AA1A9CF7748A}" srcOrd="0" destOrd="0" presId="urn:microsoft.com/office/officeart/2005/8/layout/cycle8"/>
    <dgm:cxn modelId="{0947AF58-8E24-C440-B7B9-ED2261B33BFC}" srcId="{DB19F426-405E-6C45-A1F1-E7D8E24DBC05}" destId="{10648B43-C5A8-FB4F-AC51-58991A4BF55B}" srcOrd="1" destOrd="0" parTransId="{986DB82E-4220-9B41-B53D-B0B83280E7AD}" sibTransId="{AEFD9D0F-591C-E74F-BD83-7A0EA92E5379}"/>
    <dgm:cxn modelId="{3A192759-5B92-384B-A4C5-7B237B4DC173}" type="presOf" srcId="{DAEE514A-5C8F-6246-86F6-CA441D0B8298}" destId="{A06648F1-C8EE-1748-8DA6-25D59492D552}" srcOrd="0" destOrd="0" presId="urn:microsoft.com/office/officeart/2005/8/layout/cycle8"/>
    <dgm:cxn modelId="{9CDCBE5A-3D97-C144-A8B3-91A3A10DB924}" type="presOf" srcId="{DAEE514A-5C8F-6246-86F6-CA441D0B8298}" destId="{17140CE9-3C03-A247-B571-0C6723D825E1}" srcOrd="1" destOrd="0" presId="urn:microsoft.com/office/officeart/2005/8/layout/cycle8"/>
    <dgm:cxn modelId="{D5464363-1C06-0C41-8FEA-2AFED6F36C19}" type="presOf" srcId="{10648B43-C5A8-FB4F-AC51-58991A4BF55B}" destId="{425914C7-18EB-054A-8CD9-433F360A7A24}" srcOrd="1" destOrd="0" presId="urn:microsoft.com/office/officeart/2005/8/layout/cycle8"/>
    <dgm:cxn modelId="{2890317F-0C5A-1649-8E9C-EF92776A52AB}" type="presOf" srcId="{DB19F426-405E-6C45-A1F1-E7D8E24DBC05}" destId="{05B66108-D6DF-2448-AF28-83E47D9A076C}" srcOrd="0" destOrd="0" presId="urn:microsoft.com/office/officeart/2005/8/layout/cycle8"/>
    <dgm:cxn modelId="{1B39D8A3-613D-3D4D-B9F6-3917E0E54018}" srcId="{DB19F426-405E-6C45-A1F1-E7D8E24DBC05}" destId="{C0736BE2-3606-A84F-85FD-FAADBD084F13}" srcOrd="3" destOrd="0" parTransId="{2AAC8AE9-E3B6-1A45-B514-AA68623B8AA5}" sibTransId="{DBEFA3B2-D567-8849-B375-CCB7970D1CED}"/>
    <dgm:cxn modelId="{92B884BE-B876-984D-872A-56E0FC15F905}" srcId="{DB19F426-405E-6C45-A1F1-E7D8E24DBC05}" destId="{DAEE514A-5C8F-6246-86F6-CA441D0B8298}" srcOrd="2" destOrd="0" parTransId="{061CDF46-7CE4-D54D-BC92-0C8B3B557D94}" sibTransId="{3DCAB0BA-674E-154B-A2F7-74FB0FFC6855}"/>
    <dgm:cxn modelId="{4C6914CD-B39E-FA4E-90B1-9F3AA8DBACAC}" type="presOf" srcId="{C0736BE2-3606-A84F-85FD-FAADBD084F13}" destId="{225F59CB-72F2-D94F-A26A-0843CAAA842E}" srcOrd="1" destOrd="0" presId="urn:microsoft.com/office/officeart/2005/8/layout/cycle8"/>
    <dgm:cxn modelId="{9927B3DC-4A6F-D946-8628-020D3EA36342}" srcId="{DB19F426-405E-6C45-A1F1-E7D8E24DBC05}" destId="{BCEEB60B-3D48-3747-A4C7-76459BE9F6E0}" srcOrd="0" destOrd="0" parTransId="{599C9369-64F8-1440-B90B-9BFCFE79088E}" sibTransId="{C3CBE346-9CF1-3D47-B27F-E6587043727F}"/>
    <dgm:cxn modelId="{41D3171A-5456-E84F-A7B8-76BB814A240D}" type="presParOf" srcId="{05B66108-D6DF-2448-AF28-83E47D9A076C}" destId="{4B0A84CF-033B-2D47-BFC0-37B9792CB827}" srcOrd="0" destOrd="0" presId="urn:microsoft.com/office/officeart/2005/8/layout/cycle8"/>
    <dgm:cxn modelId="{5756AE39-E3C1-944C-90DE-26E60F3E7F24}" type="presParOf" srcId="{05B66108-D6DF-2448-AF28-83E47D9A076C}" destId="{90DF81D1-FF9C-FC47-93A2-745BC3B7B2B0}" srcOrd="1" destOrd="0" presId="urn:microsoft.com/office/officeart/2005/8/layout/cycle8"/>
    <dgm:cxn modelId="{1CF07800-28ED-654E-923D-95B8A1D07B77}" type="presParOf" srcId="{05B66108-D6DF-2448-AF28-83E47D9A076C}" destId="{31A62E8D-10FA-E243-BC7D-5A6CD0FE0737}" srcOrd="2" destOrd="0" presId="urn:microsoft.com/office/officeart/2005/8/layout/cycle8"/>
    <dgm:cxn modelId="{28099929-C679-8245-86D3-7DE9932F3A65}" type="presParOf" srcId="{05B66108-D6DF-2448-AF28-83E47D9A076C}" destId="{FE7FE938-9F47-5C48-A2F4-31D106197A67}" srcOrd="3" destOrd="0" presId="urn:microsoft.com/office/officeart/2005/8/layout/cycle8"/>
    <dgm:cxn modelId="{1846B774-A697-DB44-A758-56D72083074A}" type="presParOf" srcId="{05B66108-D6DF-2448-AF28-83E47D9A076C}" destId="{BD7390BD-907B-4C40-BE16-AA1A9CF7748A}" srcOrd="4" destOrd="0" presId="urn:microsoft.com/office/officeart/2005/8/layout/cycle8"/>
    <dgm:cxn modelId="{A999FB33-9663-AD4C-8D51-4D0A58801C61}" type="presParOf" srcId="{05B66108-D6DF-2448-AF28-83E47D9A076C}" destId="{800CB28F-BA63-664B-A398-3410D1826473}" srcOrd="5" destOrd="0" presId="urn:microsoft.com/office/officeart/2005/8/layout/cycle8"/>
    <dgm:cxn modelId="{0CBF077B-DD90-E64B-A435-F9E979B8F1B3}" type="presParOf" srcId="{05B66108-D6DF-2448-AF28-83E47D9A076C}" destId="{D45FC1BA-798A-044F-A05C-8B7265ACE205}" srcOrd="6" destOrd="0" presId="urn:microsoft.com/office/officeart/2005/8/layout/cycle8"/>
    <dgm:cxn modelId="{93FE66C7-C50F-484D-885F-DB81F9CF4EA7}" type="presParOf" srcId="{05B66108-D6DF-2448-AF28-83E47D9A076C}" destId="{425914C7-18EB-054A-8CD9-433F360A7A24}" srcOrd="7" destOrd="0" presId="urn:microsoft.com/office/officeart/2005/8/layout/cycle8"/>
    <dgm:cxn modelId="{1E4DD4E8-6D65-684C-B979-34E7970F4595}" type="presParOf" srcId="{05B66108-D6DF-2448-AF28-83E47D9A076C}" destId="{A06648F1-C8EE-1748-8DA6-25D59492D552}" srcOrd="8" destOrd="0" presId="urn:microsoft.com/office/officeart/2005/8/layout/cycle8"/>
    <dgm:cxn modelId="{089FB3A1-7025-AC42-B294-62B408F249B0}" type="presParOf" srcId="{05B66108-D6DF-2448-AF28-83E47D9A076C}" destId="{8E78C579-14CF-474B-BCA8-487A83D7B0A4}" srcOrd="9" destOrd="0" presId="urn:microsoft.com/office/officeart/2005/8/layout/cycle8"/>
    <dgm:cxn modelId="{34AE3E9C-9C76-D341-870A-DA2096FF8EC4}" type="presParOf" srcId="{05B66108-D6DF-2448-AF28-83E47D9A076C}" destId="{8389A5D7-1B2A-9344-845A-530E8F8DF82C}" srcOrd="10" destOrd="0" presId="urn:microsoft.com/office/officeart/2005/8/layout/cycle8"/>
    <dgm:cxn modelId="{7144F8C3-99B6-F34B-874C-7E8650A262DF}" type="presParOf" srcId="{05B66108-D6DF-2448-AF28-83E47D9A076C}" destId="{17140CE9-3C03-A247-B571-0C6723D825E1}" srcOrd="11" destOrd="0" presId="urn:microsoft.com/office/officeart/2005/8/layout/cycle8"/>
    <dgm:cxn modelId="{B6D5BAEA-7A39-7349-B379-9359C9B1F179}" type="presParOf" srcId="{05B66108-D6DF-2448-AF28-83E47D9A076C}" destId="{D4DF25D8-4E47-9642-B07A-52B2B1366361}" srcOrd="12" destOrd="0" presId="urn:microsoft.com/office/officeart/2005/8/layout/cycle8"/>
    <dgm:cxn modelId="{83482D37-5E44-3F4E-84AF-076D325162DD}" type="presParOf" srcId="{05B66108-D6DF-2448-AF28-83E47D9A076C}" destId="{FCAF7724-834E-D74F-AFE5-DBAB28F09F91}" srcOrd="13" destOrd="0" presId="urn:microsoft.com/office/officeart/2005/8/layout/cycle8"/>
    <dgm:cxn modelId="{D421A136-32EB-9949-A14F-FF3AA5EFD619}" type="presParOf" srcId="{05B66108-D6DF-2448-AF28-83E47D9A076C}" destId="{FF122A07-534B-4644-8C45-110B3EC36BF8}" srcOrd="14" destOrd="0" presId="urn:microsoft.com/office/officeart/2005/8/layout/cycle8"/>
    <dgm:cxn modelId="{4C6F5C1E-8432-0640-8934-17BA4263C009}" type="presParOf" srcId="{05B66108-D6DF-2448-AF28-83E47D9A076C}" destId="{225F59CB-72F2-D94F-A26A-0843CAAA842E}" srcOrd="15" destOrd="0" presId="urn:microsoft.com/office/officeart/2005/8/layout/cycle8"/>
    <dgm:cxn modelId="{0DC16059-3BA9-D842-845B-199EE636C3D0}" type="presParOf" srcId="{05B66108-D6DF-2448-AF28-83E47D9A076C}" destId="{ADB1F0B3-5E14-054F-8650-6C36E5854517}" srcOrd="16" destOrd="0" presId="urn:microsoft.com/office/officeart/2005/8/layout/cycle8"/>
    <dgm:cxn modelId="{CC1FF576-D0B9-384D-8C15-767EAC3865E7}" type="presParOf" srcId="{05B66108-D6DF-2448-AF28-83E47D9A076C}" destId="{D0575639-4102-D049-99D4-A64802D891AD}" srcOrd="17" destOrd="0" presId="urn:microsoft.com/office/officeart/2005/8/layout/cycle8"/>
    <dgm:cxn modelId="{30E1D936-FAD4-4743-B0E6-34546C31F309}" type="presParOf" srcId="{05B66108-D6DF-2448-AF28-83E47D9A076C}" destId="{E0F285BB-3058-5740-9905-D6C0416EF0E3}" srcOrd="18" destOrd="0" presId="urn:microsoft.com/office/officeart/2005/8/layout/cycle8"/>
    <dgm:cxn modelId="{322CE7D8-37F7-994B-A96C-EF45CFB69509}" type="presParOf" srcId="{05B66108-D6DF-2448-AF28-83E47D9A076C}" destId="{4BD8D8D9-0507-654F-887E-3D1F59FC95B2}"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D7291-6DD8-1644-A3F8-5027C7294C43}">
      <dsp:nvSpPr>
        <dsp:cNvPr id="0" name=""/>
        <dsp:cNvSpPr/>
      </dsp:nvSpPr>
      <dsp:spPr>
        <a:xfrm rot="16200000">
          <a:off x="98097" y="-98097"/>
          <a:ext cx="2264568" cy="2460763"/>
        </a:xfrm>
        <a:prstGeom prst="round1Rect">
          <a:avLst/>
        </a:prstGeom>
        <a:solidFill>
          <a:srgbClr val="C00000">
            <a:alpha val="71000"/>
          </a:srgb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ES" sz="2200" b="1" kern="1200" dirty="0"/>
            <a:t>Confraternización</a:t>
          </a:r>
          <a:endParaRPr lang="en-US" sz="2200" kern="1200" dirty="0"/>
        </a:p>
      </dsp:txBody>
      <dsp:txXfrm rot="5400000">
        <a:off x="0" y="0"/>
        <a:ext cx="2460763" cy="1698426"/>
      </dsp:txXfrm>
    </dsp:sp>
    <dsp:sp modelId="{6FF18EDE-A5F9-2642-BACB-F1C3863EAFB1}">
      <dsp:nvSpPr>
        <dsp:cNvPr id="0" name=""/>
        <dsp:cNvSpPr/>
      </dsp:nvSpPr>
      <dsp:spPr>
        <a:xfrm>
          <a:off x="2460763" y="0"/>
          <a:ext cx="2460763" cy="2264568"/>
        </a:xfrm>
        <a:prstGeom prst="round1Rect">
          <a:avLst/>
        </a:prstGeom>
        <a:solidFill>
          <a:srgbClr val="C00000">
            <a:alpha val="71000"/>
          </a:srgb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ES" sz="2200" b="1" kern="1200" dirty="0"/>
            <a:t>Testimonio – Testificación</a:t>
          </a:r>
          <a:endParaRPr lang="en-US" sz="2200" kern="1200" dirty="0"/>
        </a:p>
      </dsp:txBody>
      <dsp:txXfrm>
        <a:off x="2460763" y="0"/>
        <a:ext cx="2460763" cy="1698426"/>
      </dsp:txXfrm>
    </dsp:sp>
    <dsp:sp modelId="{3DBCFE53-B6BA-C142-9F5E-F8CDB3CF6A4A}">
      <dsp:nvSpPr>
        <dsp:cNvPr id="0" name=""/>
        <dsp:cNvSpPr/>
      </dsp:nvSpPr>
      <dsp:spPr>
        <a:xfrm rot="10800000">
          <a:off x="0" y="2264568"/>
          <a:ext cx="2460763" cy="2264568"/>
        </a:xfrm>
        <a:prstGeom prst="round1Rect">
          <a:avLst/>
        </a:prstGeom>
        <a:solidFill>
          <a:srgbClr val="C00000">
            <a:alpha val="71000"/>
          </a:srgb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ES" sz="2200" b="1" kern="1200" dirty="0"/>
            <a:t>Estudio de la Biblia</a:t>
          </a:r>
          <a:r>
            <a:rPr lang="es-ES" sz="2200" kern="1200" dirty="0"/>
            <a:t> </a:t>
          </a:r>
          <a:endParaRPr lang="en-US" sz="2200" kern="1200" dirty="0"/>
        </a:p>
      </dsp:txBody>
      <dsp:txXfrm rot="10800000">
        <a:off x="0" y="2830710"/>
        <a:ext cx="2460763" cy="1698426"/>
      </dsp:txXfrm>
    </dsp:sp>
    <dsp:sp modelId="{8D1079D3-1290-9145-86B3-77CD64A45332}">
      <dsp:nvSpPr>
        <dsp:cNvPr id="0" name=""/>
        <dsp:cNvSpPr/>
      </dsp:nvSpPr>
      <dsp:spPr>
        <a:xfrm rot="5400000">
          <a:off x="2558860" y="2166471"/>
          <a:ext cx="2264568" cy="2460763"/>
        </a:xfrm>
        <a:prstGeom prst="round1Rect">
          <a:avLst/>
        </a:prstGeom>
        <a:solidFill>
          <a:srgbClr val="C00000">
            <a:alpha val="71000"/>
          </a:srgb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ES" sz="2200" b="1" kern="1200" dirty="0"/>
            <a:t>Misión mundial</a:t>
          </a:r>
          <a:endParaRPr lang="en-US" sz="2200" kern="1200" dirty="0"/>
        </a:p>
      </dsp:txBody>
      <dsp:txXfrm rot="-5400000">
        <a:off x="2460763" y="2830710"/>
        <a:ext cx="2460763" cy="1698426"/>
      </dsp:txXfrm>
    </dsp:sp>
    <dsp:sp modelId="{5342D677-ABB7-7D49-AB05-00BEF2631C1F}">
      <dsp:nvSpPr>
        <dsp:cNvPr id="0" name=""/>
        <dsp:cNvSpPr/>
      </dsp:nvSpPr>
      <dsp:spPr>
        <a:xfrm>
          <a:off x="1722534" y="1698426"/>
          <a:ext cx="1476457" cy="1132284"/>
        </a:xfrm>
        <a:prstGeom prst="roundRect">
          <a:avLst/>
        </a:prstGeom>
        <a:solidFill>
          <a:schemeClr val="bg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Escuela </a:t>
          </a:r>
          <a:r>
            <a:rPr lang="en-US" sz="2200" kern="1200" dirty="0" err="1"/>
            <a:t>Sabática</a:t>
          </a:r>
          <a:r>
            <a:rPr lang="en-US" sz="2200" kern="1200" dirty="0"/>
            <a:t> </a:t>
          </a:r>
        </a:p>
      </dsp:txBody>
      <dsp:txXfrm>
        <a:off x="1777808" y="1753700"/>
        <a:ext cx="1365909" cy="10217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D7291-6DD8-1644-A3F8-5027C7294C43}">
      <dsp:nvSpPr>
        <dsp:cNvPr id="0" name=""/>
        <dsp:cNvSpPr/>
      </dsp:nvSpPr>
      <dsp:spPr>
        <a:xfrm rot="16200000">
          <a:off x="229376" y="-229376"/>
          <a:ext cx="2264569" cy="2723321"/>
        </a:xfrm>
        <a:prstGeom prst="round1Rect">
          <a:avLst/>
        </a:prstGeom>
        <a:solidFill>
          <a:srgbClr val="C00000">
            <a:alpha val="72000"/>
          </a:srgb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ES" sz="2500" b="1" kern="1200" dirty="0"/>
            <a:t>Confraternización</a:t>
          </a:r>
          <a:endParaRPr lang="en-US" sz="2500" kern="1200" dirty="0"/>
        </a:p>
      </dsp:txBody>
      <dsp:txXfrm rot="5400000">
        <a:off x="0" y="0"/>
        <a:ext cx="2723321" cy="1698427"/>
      </dsp:txXfrm>
    </dsp:sp>
    <dsp:sp modelId="{6FF18EDE-A5F9-2642-BACB-F1C3863EAFB1}">
      <dsp:nvSpPr>
        <dsp:cNvPr id="0" name=""/>
        <dsp:cNvSpPr/>
      </dsp:nvSpPr>
      <dsp:spPr>
        <a:xfrm>
          <a:off x="2723321" y="0"/>
          <a:ext cx="2723321" cy="2264569"/>
        </a:xfrm>
        <a:prstGeom prst="round1Rect">
          <a:avLst/>
        </a:prstGeom>
        <a:solidFill>
          <a:srgbClr val="C00000">
            <a:alpha val="72000"/>
          </a:srgb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ES" sz="2500" b="1" kern="1200" dirty="0"/>
            <a:t>Testimonio – Testificación</a:t>
          </a:r>
          <a:endParaRPr lang="en-US" sz="2500" kern="1200" dirty="0"/>
        </a:p>
      </dsp:txBody>
      <dsp:txXfrm>
        <a:off x="2723321" y="0"/>
        <a:ext cx="2723321" cy="1698427"/>
      </dsp:txXfrm>
    </dsp:sp>
    <dsp:sp modelId="{3DBCFE53-B6BA-C142-9F5E-F8CDB3CF6A4A}">
      <dsp:nvSpPr>
        <dsp:cNvPr id="0" name=""/>
        <dsp:cNvSpPr/>
      </dsp:nvSpPr>
      <dsp:spPr>
        <a:xfrm rot="10800000">
          <a:off x="0" y="2264569"/>
          <a:ext cx="2723321" cy="2264569"/>
        </a:xfrm>
        <a:prstGeom prst="round1Rect">
          <a:avLst/>
        </a:prstGeom>
        <a:solidFill>
          <a:srgbClr val="C00000">
            <a:alpha val="72000"/>
          </a:srgb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ES" sz="2500" b="1" kern="1200" dirty="0"/>
            <a:t>Estudio de la Biblia</a:t>
          </a:r>
          <a:r>
            <a:rPr lang="es-ES" sz="2500" kern="1200" dirty="0"/>
            <a:t> </a:t>
          </a:r>
          <a:endParaRPr lang="en-US" sz="2500" kern="1200" dirty="0"/>
        </a:p>
      </dsp:txBody>
      <dsp:txXfrm rot="10800000">
        <a:off x="0" y="2830711"/>
        <a:ext cx="2723321" cy="1698427"/>
      </dsp:txXfrm>
    </dsp:sp>
    <dsp:sp modelId="{8D1079D3-1290-9145-86B3-77CD64A45332}">
      <dsp:nvSpPr>
        <dsp:cNvPr id="0" name=""/>
        <dsp:cNvSpPr/>
      </dsp:nvSpPr>
      <dsp:spPr>
        <a:xfrm rot="5400000">
          <a:off x="2952697" y="2035193"/>
          <a:ext cx="2264569" cy="2723321"/>
        </a:xfrm>
        <a:prstGeom prst="round1Rect">
          <a:avLst/>
        </a:prstGeom>
        <a:solidFill>
          <a:srgbClr val="C00000">
            <a:alpha val="72000"/>
          </a:srgb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err="1"/>
            <a:t>Alabanza</a:t>
          </a:r>
          <a:r>
            <a:rPr lang="en-US" sz="2500" b="1" kern="1200" dirty="0"/>
            <a:t> y </a:t>
          </a:r>
          <a:r>
            <a:rPr lang="en-US" sz="2500" b="1" kern="1200" dirty="0" err="1"/>
            <a:t>Adoración</a:t>
          </a:r>
          <a:endParaRPr lang="en-US" sz="2500" b="1" kern="1200" dirty="0"/>
        </a:p>
      </dsp:txBody>
      <dsp:txXfrm rot="-5400000">
        <a:off x="2723321" y="2830711"/>
        <a:ext cx="2723321" cy="1698427"/>
      </dsp:txXfrm>
    </dsp:sp>
    <dsp:sp modelId="{5342D677-ABB7-7D49-AB05-00BEF2631C1F}">
      <dsp:nvSpPr>
        <dsp:cNvPr id="0" name=""/>
        <dsp:cNvSpPr/>
      </dsp:nvSpPr>
      <dsp:spPr>
        <a:xfrm>
          <a:off x="1906325" y="1698427"/>
          <a:ext cx="1633992" cy="1132284"/>
        </a:xfrm>
        <a:prstGeom prst="roundRect">
          <a:avLst/>
        </a:prstGeom>
        <a:solidFill>
          <a:schemeClr val="bg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Grupo </a:t>
          </a:r>
          <a:r>
            <a:rPr lang="en-US" sz="2500" kern="1200" dirty="0" err="1"/>
            <a:t>Pequeño</a:t>
          </a:r>
          <a:endParaRPr lang="en-US" sz="2500" kern="1200" dirty="0"/>
        </a:p>
      </dsp:txBody>
      <dsp:txXfrm>
        <a:off x="1961599" y="1753701"/>
        <a:ext cx="1523444" cy="1021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A84CF-033B-2D47-BFC0-37B9792CB827}">
      <dsp:nvSpPr>
        <dsp:cNvPr id="0" name=""/>
        <dsp:cNvSpPr/>
      </dsp:nvSpPr>
      <dsp:spPr>
        <a:xfrm>
          <a:off x="3294338" y="433942"/>
          <a:ext cx="5760719" cy="5760719"/>
        </a:xfrm>
        <a:prstGeom prst="pie">
          <a:avLst>
            <a:gd name="adj1" fmla="val 16200000"/>
            <a:gd name="adj2" fmla="val 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1. </a:t>
          </a:r>
          <a:r>
            <a:rPr lang="en-US" sz="2700" kern="1200" dirty="0" err="1"/>
            <a:t>Formación</a:t>
          </a:r>
          <a:endParaRPr lang="en-US" sz="2700" kern="1200" dirty="0"/>
        </a:p>
      </dsp:txBody>
      <dsp:txXfrm>
        <a:off x="6352319" y="1627919"/>
        <a:ext cx="2125979" cy="1577339"/>
      </dsp:txXfrm>
    </dsp:sp>
    <dsp:sp modelId="{BD7390BD-907B-4C40-BE16-AA1A9CF7748A}">
      <dsp:nvSpPr>
        <dsp:cNvPr id="0" name=""/>
        <dsp:cNvSpPr/>
      </dsp:nvSpPr>
      <dsp:spPr>
        <a:xfrm>
          <a:off x="3294338" y="627337"/>
          <a:ext cx="5760719" cy="5760719"/>
        </a:xfrm>
        <a:prstGeom prst="pie">
          <a:avLst>
            <a:gd name="adj1" fmla="val 0"/>
            <a:gd name="adj2" fmla="val 540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2. </a:t>
          </a:r>
          <a:r>
            <a:rPr lang="en-US" sz="2700" kern="1200" dirty="0" err="1"/>
            <a:t>Conflicto</a:t>
          </a:r>
          <a:r>
            <a:rPr lang="en-US" sz="2700" kern="1200" dirty="0"/>
            <a:t> o </a:t>
          </a:r>
          <a:r>
            <a:rPr lang="en-US" sz="2700" kern="1200" dirty="0" err="1"/>
            <a:t>normativa</a:t>
          </a:r>
          <a:r>
            <a:rPr lang="en-US" sz="2700" kern="1200" dirty="0"/>
            <a:t> </a:t>
          </a:r>
        </a:p>
      </dsp:txBody>
      <dsp:txXfrm>
        <a:off x="6352319" y="3616739"/>
        <a:ext cx="2125979" cy="1577339"/>
      </dsp:txXfrm>
    </dsp:sp>
    <dsp:sp modelId="{A06648F1-C8EE-1748-8DA6-25D59492D552}">
      <dsp:nvSpPr>
        <dsp:cNvPr id="0" name=""/>
        <dsp:cNvSpPr/>
      </dsp:nvSpPr>
      <dsp:spPr>
        <a:xfrm>
          <a:off x="3100942" y="627337"/>
          <a:ext cx="5760719" cy="5760719"/>
        </a:xfrm>
        <a:prstGeom prst="pie">
          <a:avLst>
            <a:gd name="adj1" fmla="val 5400000"/>
            <a:gd name="adj2" fmla="val 1080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3. </a:t>
          </a:r>
          <a:r>
            <a:rPr lang="en-US" sz="2700" kern="1200" dirty="0" err="1"/>
            <a:t>Evangelismo</a:t>
          </a:r>
          <a:endParaRPr lang="en-US" sz="2700" kern="1200" dirty="0"/>
        </a:p>
      </dsp:txBody>
      <dsp:txXfrm>
        <a:off x="3677700" y="3616739"/>
        <a:ext cx="2125979" cy="1577339"/>
      </dsp:txXfrm>
    </dsp:sp>
    <dsp:sp modelId="{D4DF25D8-4E47-9642-B07A-52B2B1366361}">
      <dsp:nvSpPr>
        <dsp:cNvPr id="0" name=""/>
        <dsp:cNvSpPr/>
      </dsp:nvSpPr>
      <dsp:spPr>
        <a:xfrm>
          <a:off x="3100942" y="433942"/>
          <a:ext cx="5760719" cy="5760719"/>
        </a:xfrm>
        <a:prstGeom prst="pie">
          <a:avLst>
            <a:gd name="adj1" fmla="val 10800000"/>
            <a:gd name="adj2" fmla="val 1620000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4. </a:t>
          </a:r>
          <a:r>
            <a:rPr lang="en-US" sz="2700" kern="1200" dirty="0" err="1"/>
            <a:t>Multiplicación</a:t>
          </a:r>
          <a:r>
            <a:rPr lang="en-US" sz="2700" kern="1200" dirty="0"/>
            <a:t> </a:t>
          </a:r>
        </a:p>
      </dsp:txBody>
      <dsp:txXfrm>
        <a:off x="3677700" y="1627919"/>
        <a:ext cx="2125979" cy="1577339"/>
      </dsp:txXfrm>
    </dsp:sp>
    <dsp:sp modelId="{ADB1F0B3-5E14-054F-8650-6C36E5854517}">
      <dsp:nvSpPr>
        <dsp:cNvPr id="0" name=""/>
        <dsp:cNvSpPr/>
      </dsp:nvSpPr>
      <dsp:spPr>
        <a:xfrm>
          <a:off x="2937722" y="77326"/>
          <a:ext cx="6473951" cy="6473951"/>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575639-4102-D049-99D4-A64802D891AD}">
      <dsp:nvSpPr>
        <dsp:cNvPr id="0" name=""/>
        <dsp:cNvSpPr/>
      </dsp:nvSpPr>
      <dsp:spPr>
        <a:xfrm>
          <a:off x="2937722" y="270721"/>
          <a:ext cx="6473951" cy="6473951"/>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F285BB-3058-5740-9905-D6C0416EF0E3}">
      <dsp:nvSpPr>
        <dsp:cNvPr id="0" name=""/>
        <dsp:cNvSpPr/>
      </dsp:nvSpPr>
      <dsp:spPr>
        <a:xfrm>
          <a:off x="2744326" y="270721"/>
          <a:ext cx="6473951" cy="6473951"/>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D8D8D9-0507-654F-887E-3D1F59FC95B2}">
      <dsp:nvSpPr>
        <dsp:cNvPr id="0" name=""/>
        <dsp:cNvSpPr/>
      </dsp:nvSpPr>
      <dsp:spPr>
        <a:xfrm>
          <a:off x="2744326" y="77326"/>
          <a:ext cx="6473951" cy="6473951"/>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g"/></Relationships>
</file>

<file path=ppt/drawings/_rels/drawing2.xml.rels><?xml version="1.0" encoding="UTF-8" standalone="yes"?>
<Relationships xmlns="http://schemas.openxmlformats.org/package/2006/relationships"><Relationship Id="rId1" Type="http://schemas.openxmlformats.org/officeDocument/2006/relationships/image" Target="../media/image4.jp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0.51328</cdr:x>
      <cdr:y>0.2179</cdr:y>
    </cdr:from>
    <cdr:to>
      <cdr:x>0.64189</cdr:x>
      <cdr:y>0.44209</cdr:y>
    </cdr:to>
    <cdr:pic>
      <cdr:nvPicPr>
        <cdr:cNvPr id="2" name="Picture 1">
          <a:extLst xmlns:a="http://schemas.openxmlformats.org/drawingml/2006/main">
            <a:ext uri="{FF2B5EF4-FFF2-40B4-BE49-F238E27FC236}">
              <a16:creationId xmlns:a16="http://schemas.microsoft.com/office/drawing/2014/main" id="{2008026B-64E2-B147-B3DB-CDC44FF9CAE7}"/>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l="66797" t="8230" r="8982" b="39753"/>
        <a:stretch xmlns:a="http://schemas.openxmlformats.org/drawingml/2006/main"/>
      </cdr:blipFill>
      <cdr:spPr>
        <a:xfrm xmlns:a="http://schemas.openxmlformats.org/drawingml/2006/main">
          <a:off x="5898060" y="1331622"/>
          <a:ext cx="1477879" cy="1370075"/>
        </a:xfrm>
        <a:prstGeom xmlns:a="http://schemas.openxmlformats.org/drawingml/2006/main" prst="ellipse">
          <a:avLst/>
        </a:prstGeom>
        <a:ln xmlns:a="http://schemas.openxmlformats.org/drawingml/2006/main" w="63500" cap="rnd">
          <a:solidFill>
            <a:srgbClr val="333333"/>
          </a:solidFill>
        </a:ln>
        <a:effectLst xmlns:a="http://schemas.openxmlformats.org/drawingml/2006/main">
          <a:outerShdw blurRad="381000" dist="292100" dir="5400000" sx="-80000" sy="-18000" rotWithShape="0">
            <a:srgbClr val="000000">
              <a:alpha val="22000"/>
            </a:srgbClr>
          </a:outerShdw>
        </a:effectLst>
        <a:scene3d xmlns:a="http://schemas.openxmlformats.org/drawingml/2006/main">
          <a:camera prst="orthographicFront"/>
          <a:lightRig rig="contrasting" dir="t">
            <a:rot lat="0" lon="0" rev="3000000"/>
          </a:lightRig>
        </a:scene3d>
        <a:sp3d xmlns:a="http://schemas.openxmlformats.org/drawingml/2006/main" contourW="7620">
          <a:bevelT w="95250" h="31750"/>
          <a:contourClr>
            <a:srgbClr val="333333"/>
          </a:contourClr>
        </a:sp3d>
      </cdr:spPr>
    </cdr:pic>
  </cdr:relSizeAnchor>
  <cdr:relSizeAnchor xmlns:cdr="http://schemas.openxmlformats.org/drawingml/2006/chartDrawing">
    <cdr:from>
      <cdr:x>0.34113</cdr:x>
      <cdr:y>0.52463</cdr:y>
    </cdr:from>
    <cdr:to>
      <cdr:x>0.48462</cdr:x>
      <cdr:y>0.75683</cdr:y>
    </cdr:to>
    <cdr:pic>
      <cdr:nvPicPr>
        <cdr:cNvPr id="3" name="Picture 2">
          <a:extLst xmlns:a="http://schemas.openxmlformats.org/drawingml/2006/main">
            <a:ext uri="{FF2B5EF4-FFF2-40B4-BE49-F238E27FC236}">
              <a16:creationId xmlns:a16="http://schemas.microsoft.com/office/drawing/2014/main" id="{D36117BB-9918-1547-A415-21805E08161A}"/>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2"/>
        <a:srcRect xmlns:a="http://schemas.openxmlformats.org/drawingml/2006/main" b="18421"/>
        <a:stretch xmlns:a="http://schemas.openxmlformats.org/drawingml/2006/main"/>
      </cdr:blipFill>
      <cdr:spPr>
        <a:xfrm xmlns:a="http://schemas.openxmlformats.org/drawingml/2006/main">
          <a:off x="3919894" y="3206142"/>
          <a:ext cx="1648838" cy="1419011"/>
        </a:xfrm>
        <a:prstGeom xmlns:a="http://schemas.openxmlformats.org/drawingml/2006/main" prst="ellipse">
          <a:avLst/>
        </a:prstGeom>
        <a:ln xmlns:a="http://schemas.openxmlformats.org/drawingml/2006/main" w="63500" cap="rnd">
          <a:solidFill>
            <a:srgbClr val="333333"/>
          </a:solidFill>
        </a:ln>
        <a:effectLst xmlns:a="http://schemas.openxmlformats.org/drawingml/2006/main">
          <a:outerShdw blurRad="381000" dist="292100" dir="5400000" sx="-80000" sy="-18000" rotWithShape="0">
            <a:srgbClr val="000000">
              <a:alpha val="22000"/>
            </a:srgbClr>
          </a:outerShdw>
        </a:effectLst>
        <a:scene3d xmlns:a="http://schemas.openxmlformats.org/drawingml/2006/main">
          <a:camera prst="orthographicFront"/>
          <a:lightRig rig="contrasting" dir="t">
            <a:rot lat="0" lon="0" rev="3000000"/>
          </a:lightRig>
        </a:scene3d>
        <a:sp3d xmlns:a="http://schemas.openxmlformats.org/drawingml/2006/main" contourW="7620">
          <a:bevelT w="95250" h="31750"/>
          <a:contourClr>
            <a:srgbClr val="333333"/>
          </a:contourClr>
        </a:sp3d>
      </cdr:spPr>
    </cdr:pic>
  </cdr:relSizeAnchor>
</c:userShapes>
</file>

<file path=ppt/drawings/drawing2.xml><?xml version="1.0" encoding="utf-8"?>
<c:userShapes xmlns:c="http://schemas.openxmlformats.org/drawingml/2006/chart">
  <cdr:relSizeAnchor xmlns:cdr="http://schemas.openxmlformats.org/drawingml/2006/chartDrawing">
    <cdr:from>
      <cdr:x>0.35146</cdr:x>
      <cdr:y>0.5</cdr:y>
    </cdr:from>
    <cdr:to>
      <cdr:x>0.48007</cdr:x>
      <cdr:y>0.70293</cdr:y>
    </cdr:to>
    <cdr:pic>
      <cdr:nvPicPr>
        <cdr:cNvPr id="3" name="Picture 2">
          <a:extLst xmlns:a="http://schemas.openxmlformats.org/drawingml/2006/main">
            <a:ext uri="{FF2B5EF4-FFF2-40B4-BE49-F238E27FC236}">
              <a16:creationId xmlns:a16="http://schemas.microsoft.com/office/drawing/2014/main" id="{923C3BA3-E6EF-2A4E-921A-1D393D181788}"/>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l="66797" t="8230" r="8982" b="39753"/>
        <a:stretch xmlns:a="http://schemas.openxmlformats.org/drawingml/2006/main"/>
      </cdr:blipFill>
      <cdr:spPr>
        <a:xfrm xmlns:a="http://schemas.openxmlformats.org/drawingml/2006/main">
          <a:off x="4038600" y="3375660"/>
          <a:ext cx="1477879" cy="1370075"/>
        </a:xfrm>
        <a:prstGeom xmlns:a="http://schemas.openxmlformats.org/drawingml/2006/main" prst="ellipse">
          <a:avLst/>
        </a:prstGeom>
        <a:ln xmlns:a="http://schemas.openxmlformats.org/drawingml/2006/main" w="63500" cap="rnd">
          <a:solidFill>
            <a:srgbClr val="333333"/>
          </a:solidFill>
        </a:ln>
        <a:effectLst xmlns:a="http://schemas.openxmlformats.org/drawingml/2006/main">
          <a:outerShdw blurRad="381000" dist="292100" dir="5400000" sx="-80000" sy="-18000" rotWithShape="0">
            <a:srgbClr val="000000">
              <a:alpha val="22000"/>
            </a:srgbClr>
          </a:outerShdw>
        </a:effectLst>
        <a:scene3d xmlns:a="http://schemas.openxmlformats.org/drawingml/2006/main">
          <a:camera prst="orthographicFront"/>
          <a:lightRig rig="contrasting" dir="t">
            <a:rot lat="0" lon="0" rev="3000000"/>
          </a:lightRig>
        </a:scene3d>
        <a:sp3d xmlns:a="http://schemas.openxmlformats.org/drawingml/2006/main" contourW="7620">
          <a:bevelT w="95250" h="31750"/>
          <a:contourClr>
            <a:srgbClr val="333333"/>
          </a:contourClr>
        </a:sp3d>
      </cdr:spPr>
    </cdr:pic>
  </cdr:relSizeAnchor>
  <cdr:relSizeAnchor xmlns:cdr="http://schemas.openxmlformats.org/drawingml/2006/chartDrawing">
    <cdr:from>
      <cdr:x>0.11632</cdr:x>
      <cdr:y>0.37621</cdr:y>
    </cdr:from>
    <cdr:to>
      <cdr:x>0.24032</cdr:x>
      <cdr:y>0.57187</cdr:y>
    </cdr:to>
    <cdr:pic>
      <cdr:nvPicPr>
        <cdr:cNvPr id="5" name="Picture 4">
          <a:extLst xmlns:a="http://schemas.openxmlformats.org/drawingml/2006/main">
            <a:ext uri="{FF2B5EF4-FFF2-40B4-BE49-F238E27FC236}">
              <a16:creationId xmlns:a16="http://schemas.microsoft.com/office/drawing/2014/main" id="{F138501B-5723-854E-81F2-8A7333B183E0}"/>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l="66797" t="8230" r="8982" b="39753"/>
        <a:stretch xmlns:a="http://schemas.openxmlformats.org/drawingml/2006/main"/>
      </cdr:blipFill>
      <cdr:spPr>
        <a:xfrm xmlns:a="http://schemas.openxmlformats.org/drawingml/2006/main">
          <a:off x="1336580" y="2539903"/>
          <a:ext cx="1424940" cy="1320998"/>
        </a:xfrm>
        <a:prstGeom xmlns:a="http://schemas.openxmlformats.org/drawingml/2006/main" prst="ellipse">
          <a:avLst/>
        </a:prstGeom>
        <a:ln xmlns:a="http://schemas.openxmlformats.org/drawingml/2006/main" w="63500" cap="rnd">
          <a:solidFill>
            <a:srgbClr val="333333"/>
          </a:solidFill>
        </a:ln>
        <a:effectLst xmlns:a="http://schemas.openxmlformats.org/drawingml/2006/main">
          <a:outerShdw blurRad="381000" dist="292100" dir="5400000" sx="-80000" sy="-18000" rotWithShape="0">
            <a:srgbClr val="000000">
              <a:alpha val="22000"/>
            </a:srgbClr>
          </a:outerShdw>
        </a:effectLst>
        <a:scene3d xmlns:a="http://schemas.openxmlformats.org/drawingml/2006/main">
          <a:camera prst="orthographicFront"/>
          <a:lightRig rig="contrasting" dir="t">
            <a:rot lat="0" lon="0" rev="3000000"/>
          </a:lightRig>
        </a:scene3d>
        <a:sp3d xmlns:a="http://schemas.openxmlformats.org/drawingml/2006/main" contourW="7620">
          <a:bevelT w="95250" h="31750"/>
          <a:contourClr>
            <a:srgbClr val="333333"/>
          </a:contourClr>
        </a:sp3d>
      </cdr:spPr>
    </cdr:pic>
  </cdr:relSizeAnchor>
  <cdr:relSizeAnchor xmlns:cdr="http://schemas.openxmlformats.org/drawingml/2006/chartDrawing">
    <cdr:from>
      <cdr:x>0.18857</cdr:x>
      <cdr:y>0.18059</cdr:y>
    </cdr:from>
    <cdr:to>
      <cdr:x>0.29443</cdr:x>
      <cdr:y>0.34763</cdr:y>
    </cdr:to>
    <cdr:pic>
      <cdr:nvPicPr>
        <cdr:cNvPr id="6" name="Picture 5">
          <a:extLst xmlns:a="http://schemas.openxmlformats.org/drawingml/2006/main">
            <a:ext uri="{FF2B5EF4-FFF2-40B4-BE49-F238E27FC236}">
              <a16:creationId xmlns:a16="http://schemas.microsoft.com/office/drawing/2014/main" id="{F138501B-5723-854E-81F2-8A7333B183E0}"/>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l="66797" t="8230" r="8982" b="39753"/>
        <a:stretch xmlns:a="http://schemas.openxmlformats.org/drawingml/2006/main"/>
      </cdr:blipFill>
      <cdr:spPr>
        <a:xfrm xmlns:a="http://schemas.openxmlformats.org/drawingml/2006/main">
          <a:off x="2166832" y="1219201"/>
          <a:ext cx="1216498" cy="1127760"/>
        </a:xfrm>
        <a:prstGeom xmlns:a="http://schemas.openxmlformats.org/drawingml/2006/main" prst="ellipse">
          <a:avLst/>
        </a:prstGeom>
        <a:ln xmlns:a="http://schemas.openxmlformats.org/drawingml/2006/main" w="63500" cap="rnd">
          <a:solidFill>
            <a:srgbClr val="333333"/>
          </a:solidFill>
        </a:ln>
        <a:effectLst xmlns:a="http://schemas.openxmlformats.org/drawingml/2006/main">
          <a:outerShdw blurRad="381000" dist="292100" dir="5400000" sx="-80000" sy="-18000" rotWithShape="0">
            <a:srgbClr val="000000">
              <a:alpha val="22000"/>
            </a:srgbClr>
          </a:outerShdw>
        </a:effectLst>
        <a:scene3d xmlns:a="http://schemas.openxmlformats.org/drawingml/2006/main">
          <a:camera prst="orthographicFront"/>
          <a:lightRig rig="contrasting" dir="t">
            <a:rot lat="0" lon="0" rev="3000000"/>
          </a:lightRig>
        </a:scene3d>
        <a:sp3d xmlns:a="http://schemas.openxmlformats.org/drawingml/2006/main" contourW="7620">
          <a:bevelT w="95250" h="31750"/>
          <a:contourClr>
            <a:srgbClr val="333333"/>
          </a:contourClr>
        </a:sp3d>
      </cdr:spPr>
    </cdr:pic>
  </cdr:relSizeAnchor>
  <cdr:relSizeAnchor xmlns:cdr="http://schemas.openxmlformats.org/drawingml/2006/chartDrawing">
    <cdr:from>
      <cdr:x>0.37918</cdr:x>
      <cdr:y>0.09848</cdr:y>
    </cdr:from>
    <cdr:to>
      <cdr:x>0.48806</cdr:x>
      <cdr:y>0.27028</cdr:y>
    </cdr:to>
    <cdr:pic>
      <cdr:nvPicPr>
        <cdr:cNvPr id="7" name="Picture 6">
          <a:extLst xmlns:a="http://schemas.openxmlformats.org/drawingml/2006/main">
            <a:ext uri="{FF2B5EF4-FFF2-40B4-BE49-F238E27FC236}">
              <a16:creationId xmlns:a16="http://schemas.microsoft.com/office/drawing/2014/main" id="{F138501B-5723-854E-81F2-8A7333B183E0}"/>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l="66797" t="8230" r="8982" b="39753"/>
        <a:stretch xmlns:a="http://schemas.openxmlformats.org/drawingml/2006/main"/>
      </cdr:blipFill>
      <cdr:spPr>
        <a:xfrm xmlns:a="http://schemas.openxmlformats.org/drawingml/2006/main">
          <a:off x="4357179" y="664859"/>
          <a:ext cx="1251141" cy="1159876"/>
        </a:xfrm>
        <a:prstGeom xmlns:a="http://schemas.openxmlformats.org/drawingml/2006/main" prst="ellipse">
          <a:avLst/>
        </a:prstGeom>
        <a:ln xmlns:a="http://schemas.openxmlformats.org/drawingml/2006/main" w="63500" cap="rnd">
          <a:solidFill>
            <a:srgbClr val="333333"/>
          </a:solidFill>
        </a:ln>
        <a:effectLst xmlns:a="http://schemas.openxmlformats.org/drawingml/2006/main">
          <a:outerShdw blurRad="381000" dist="292100" dir="5400000" sx="-80000" sy="-18000" rotWithShape="0">
            <a:srgbClr val="000000">
              <a:alpha val="22000"/>
            </a:srgbClr>
          </a:outerShdw>
        </a:effectLst>
        <a:scene3d xmlns:a="http://schemas.openxmlformats.org/drawingml/2006/main">
          <a:camera prst="orthographicFront"/>
          <a:lightRig rig="contrasting" dir="t">
            <a:rot lat="0" lon="0" rev="3000000"/>
          </a:lightRig>
        </a:scene3d>
        <a:sp3d xmlns:a="http://schemas.openxmlformats.org/drawingml/2006/main" contourW="7620">
          <a:bevelT w="95250" h="31750"/>
          <a:contourClr>
            <a:srgbClr val="333333"/>
          </a:contourClr>
        </a:sp3d>
      </cdr:spPr>
    </cdr:pic>
  </cdr:relSizeAnchor>
  <cdr:relSizeAnchor xmlns:cdr="http://schemas.openxmlformats.org/drawingml/2006/chartDrawing">
    <cdr:from>
      <cdr:x>0.23475</cdr:x>
      <cdr:y>0.61174</cdr:y>
    </cdr:from>
    <cdr:to>
      <cdr:x>0.33422</cdr:x>
      <cdr:y>0.66817</cdr:y>
    </cdr:to>
    <cdr:sp macro="" textlink="">
      <cdr:nvSpPr>
        <cdr:cNvPr id="8" name="TextBox 7">
          <a:extLst xmlns:a="http://schemas.openxmlformats.org/drawingml/2006/main">
            <a:ext uri="{FF2B5EF4-FFF2-40B4-BE49-F238E27FC236}">
              <a16:creationId xmlns:a16="http://schemas.microsoft.com/office/drawing/2014/main" id="{03E2736B-4E0B-4F4C-AA1F-468AEA463EE5}"/>
            </a:ext>
          </a:extLst>
        </cdr:cNvPr>
        <cdr:cNvSpPr txBox="1"/>
      </cdr:nvSpPr>
      <cdr:spPr>
        <a:xfrm xmlns:a="http://schemas.openxmlformats.org/drawingml/2006/main">
          <a:off x="2697480" y="4130040"/>
          <a:ext cx="11430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200" b="1" dirty="0"/>
            <a:t>2 – 4 : Familias </a:t>
          </a:r>
        </a:p>
      </cdr:txBody>
    </cdr:sp>
  </cdr:relSizeAnchor>
  <cdr:relSizeAnchor xmlns:cdr="http://schemas.openxmlformats.org/drawingml/2006/chartDrawing">
    <cdr:from>
      <cdr:x>0.25259</cdr:x>
      <cdr:y>0.38417</cdr:y>
    </cdr:from>
    <cdr:to>
      <cdr:x>0.35206</cdr:x>
      <cdr:y>0.4406</cdr:y>
    </cdr:to>
    <cdr:sp macro="" textlink="">
      <cdr:nvSpPr>
        <cdr:cNvPr id="9" name="TextBox 1">
          <a:extLst xmlns:a="http://schemas.openxmlformats.org/drawingml/2006/main">
            <a:ext uri="{FF2B5EF4-FFF2-40B4-BE49-F238E27FC236}">
              <a16:creationId xmlns:a16="http://schemas.microsoft.com/office/drawing/2014/main" id="{660EB6F0-7E09-CB49-8A10-EA93D7E9EB8E}"/>
            </a:ext>
          </a:extLst>
        </cdr:cNvPr>
        <cdr:cNvSpPr txBox="1"/>
      </cdr:nvSpPr>
      <cdr:spPr>
        <a:xfrm xmlns:a="http://schemas.openxmlformats.org/drawingml/2006/main">
          <a:off x="2902490" y="2593625"/>
          <a:ext cx="1143000" cy="3810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t>2 – 4 : Familias </a:t>
          </a:r>
        </a:p>
      </cdr:txBody>
    </cdr:sp>
  </cdr:relSizeAnchor>
  <cdr:relSizeAnchor xmlns:cdr="http://schemas.openxmlformats.org/drawingml/2006/chartDrawing">
    <cdr:from>
      <cdr:x>0.30018</cdr:x>
      <cdr:y>0.28796</cdr:y>
    </cdr:from>
    <cdr:to>
      <cdr:x>0.39965</cdr:x>
      <cdr:y>0.34439</cdr:y>
    </cdr:to>
    <cdr:sp macro="" textlink="">
      <cdr:nvSpPr>
        <cdr:cNvPr id="10" name="TextBox 1">
          <a:extLst xmlns:a="http://schemas.openxmlformats.org/drawingml/2006/main">
            <a:ext uri="{FF2B5EF4-FFF2-40B4-BE49-F238E27FC236}">
              <a16:creationId xmlns:a16="http://schemas.microsoft.com/office/drawing/2014/main" id="{660EB6F0-7E09-CB49-8A10-EA93D7E9EB8E}"/>
            </a:ext>
          </a:extLst>
        </cdr:cNvPr>
        <cdr:cNvSpPr txBox="1"/>
      </cdr:nvSpPr>
      <cdr:spPr>
        <a:xfrm xmlns:a="http://schemas.openxmlformats.org/drawingml/2006/main">
          <a:off x="3449320" y="1944090"/>
          <a:ext cx="1143000" cy="3810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t>2 – 4 : Familias </a:t>
          </a:r>
        </a:p>
      </cdr:txBody>
    </cdr:sp>
  </cdr:relSizeAnchor>
  <cdr:relSizeAnchor xmlns:cdr="http://schemas.openxmlformats.org/drawingml/2006/chartDrawing">
    <cdr:from>
      <cdr:x>0.27971</cdr:x>
      <cdr:y>0.13532</cdr:y>
    </cdr:from>
    <cdr:to>
      <cdr:x>0.37918</cdr:x>
      <cdr:y>0.19175</cdr:y>
    </cdr:to>
    <cdr:sp macro="" textlink="">
      <cdr:nvSpPr>
        <cdr:cNvPr id="11" name="TextBox 1">
          <a:extLst xmlns:a="http://schemas.openxmlformats.org/drawingml/2006/main">
            <a:ext uri="{FF2B5EF4-FFF2-40B4-BE49-F238E27FC236}">
              <a16:creationId xmlns:a16="http://schemas.microsoft.com/office/drawing/2014/main" id="{660EB6F0-7E09-CB49-8A10-EA93D7E9EB8E}"/>
            </a:ext>
          </a:extLst>
        </cdr:cNvPr>
        <cdr:cNvSpPr txBox="1"/>
      </cdr:nvSpPr>
      <cdr:spPr>
        <a:xfrm xmlns:a="http://schemas.openxmlformats.org/drawingml/2006/main">
          <a:off x="3214179" y="913555"/>
          <a:ext cx="1143000" cy="3810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t>2 – 4 : Familias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4E220-5396-2A4B-94D6-5BE6F1D93A13}" type="datetimeFigureOut">
              <a:rPr lang="en-US" smtClean="0"/>
              <a:t>3/4/20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D79BE-BDBE-8F4E-9C88-5CB5E1BC10C2}" type="slidenum">
              <a:rPr lang="en-US" smtClean="0"/>
              <a:t>‹#›</a:t>
            </a:fld>
            <a:endParaRPr lang="en-US"/>
          </a:p>
        </p:txBody>
      </p:sp>
    </p:spTree>
    <p:extLst>
      <p:ext uri="{BB962C8B-B14F-4D97-AF65-F5344CB8AC3E}">
        <p14:creationId xmlns:p14="http://schemas.microsoft.com/office/powerpoint/2010/main" val="177560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Yo</a:t>
            </a:r>
            <a:r>
              <a:rPr lang="en-US" dirty="0"/>
              <a:t> </a:t>
            </a:r>
            <a:r>
              <a:rPr lang="en-US" dirty="0" err="1"/>
              <a:t>quiero</a:t>
            </a:r>
            <a:r>
              <a:rPr lang="en-US" dirty="0"/>
              <a:t> </a:t>
            </a:r>
            <a:r>
              <a:rPr lang="en-US" dirty="0" err="1"/>
              <a:t>ser</a:t>
            </a:r>
            <a:r>
              <a:rPr lang="en-US" dirty="0"/>
              <a:t> </a:t>
            </a:r>
            <a:r>
              <a:rPr lang="en-US" dirty="0" err="1"/>
              <a:t>sabios</a:t>
            </a:r>
            <a:r>
              <a:rPr lang="en-US" dirty="0"/>
              <a:t>,  </a:t>
            </a:r>
            <a:r>
              <a:rPr lang="en-US" dirty="0" err="1"/>
              <a:t>porque</a:t>
            </a:r>
            <a:r>
              <a:rPr lang="en-US" dirty="0"/>
              <a:t> </a:t>
            </a:r>
            <a:r>
              <a:rPr lang="en-US" dirty="0" err="1"/>
              <a:t>quiero</a:t>
            </a:r>
            <a:r>
              <a:rPr lang="en-US" dirty="0"/>
              <a:t> </a:t>
            </a:r>
            <a:r>
              <a:rPr lang="en-US" dirty="0" err="1"/>
              <a:t>ganar</a:t>
            </a:r>
            <a:r>
              <a:rPr lang="en-US" dirty="0"/>
              <a:t> </a:t>
            </a:r>
            <a:r>
              <a:rPr lang="en-US" dirty="0" err="1"/>
              <a:t>una</a:t>
            </a:r>
            <a:r>
              <a:rPr lang="en-US" dirty="0"/>
              <a:t> persona para Cristo. </a:t>
            </a:r>
          </a:p>
        </p:txBody>
      </p:sp>
      <p:sp>
        <p:nvSpPr>
          <p:cNvPr id="4" name="Slide Number Placeholder 3"/>
          <p:cNvSpPr>
            <a:spLocks noGrp="1"/>
          </p:cNvSpPr>
          <p:nvPr>
            <p:ph type="sldNum" sz="quarter" idx="5"/>
          </p:nvPr>
        </p:nvSpPr>
        <p:spPr/>
        <p:txBody>
          <a:bodyPr/>
          <a:lstStyle/>
          <a:p>
            <a:fld id="{914D79BE-BDBE-8F4E-9C88-5CB5E1BC10C2}" type="slidenum">
              <a:rPr lang="en-US" smtClean="0"/>
              <a:t>3</a:t>
            </a:fld>
            <a:endParaRPr lang="en-US"/>
          </a:p>
        </p:txBody>
      </p:sp>
    </p:spTree>
    <p:extLst>
      <p:ext uri="{BB962C8B-B14F-4D97-AF65-F5344CB8AC3E}">
        <p14:creationId xmlns:p14="http://schemas.microsoft.com/office/powerpoint/2010/main" val="412664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D79BE-BDBE-8F4E-9C88-5CB5E1BC10C2}" type="slidenum">
              <a:rPr lang="en-US" smtClean="0"/>
              <a:t>10</a:t>
            </a:fld>
            <a:endParaRPr lang="en-US"/>
          </a:p>
        </p:txBody>
      </p:sp>
    </p:spTree>
    <p:extLst>
      <p:ext uri="{BB962C8B-B14F-4D97-AF65-F5344CB8AC3E}">
        <p14:creationId xmlns:p14="http://schemas.microsoft.com/office/powerpoint/2010/main" val="104923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s-PE" sz="1200" b="1" kern="1200" dirty="0">
                <a:solidFill>
                  <a:schemeClr val="tx1"/>
                </a:solidFill>
                <a:effectLst/>
                <a:latin typeface="+mn-lt"/>
                <a:ea typeface="+mn-ea"/>
                <a:cs typeface="+mn-cs"/>
              </a:rPr>
              <a:t>FUNDAMENTO BÍBLICO SOLIDO</a:t>
            </a:r>
            <a:r>
              <a:rPr lang="fr-FR" dirty="0">
                <a:effectLst/>
              </a:rPr>
              <a:t> </a:t>
            </a:r>
          </a:p>
          <a:p>
            <a:pPr lvl="0"/>
            <a:r>
              <a:rPr lang="es-PE" sz="1200" kern="1200" dirty="0">
                <a:solidFill>
                  <a:schemeClr val="tx1"/>
                </a:solidFill>
                <a:effectLst/>
                <a:latin typeface="+mn-lt"/>
                <a:ea typeface="+mn-ea"/>
                <a:cs typeface="+mn-cs"/>
              </a:rPr>
              <a:t>Tres ejemplos contundentes del exitoso empleo del sistema de grupos pequeños descritos en la Biblia: </a:t>
            </a:r>
            <a:endParaRPr lang="fr-FR"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a) La organización del pueblo de Israel en el desierto (Ex</a:t>
            </a:r>
            <a:r>
              <a:rPr lang="es-PE" sz="1200" kern="1200" baseline="0" dirty="0">
                <a:solidFill>
                  <a:schemeClr val="tx1"/>
                </a:solidFill>
                <a:effectLst/>
                <a:latin typeface="+mn-lt"/>
                <a:ea typeface="+mn-ea"/>
                <a:cs typeface="+mn-cs"/>
              </a:rPr>
              <a:t> 18)</a:t>
            </a:r>
            <a:endParaRPr lang="fr-FR"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b) El grupo pequeño de Jesús y sus discípulos (Mar</a:t>
            </a:r>
            <a:r>
              <a:rPr lang="es-PE" sz="1200" kern="1200" baseline="0" dirty="0">
                <a:solidFill>
                  <a:schemeClr val="tx1"/>
                </a:solidFill>
                <a:effectLst/>
                <a:latin typeface="+mn-lt"/>
                <a:ea typeface="+mn-ea"/>
                <a:cs typeface="+mn-cs"/>
              </a:rPr>
              <a:t> 3:13-14</a:t>
            </a:r>
            <a:endParaRPr lang="fr-FR"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c) Las iglesias en las casas en la iglesia primitiva. (Hechos</a:t>
            </a:r>
            <a:r>
              <a:rPr lang="es-PE" sz="1200" kern="1200" baseline="0" dirty="0">
                <a:solidFill>
                  <a:schemeClr val="tx1"/>
                </a:solidFill>
                <a:effectLst/>
                <a:latin typeface="+mn-lt"/>
                <a:ea typeface="+mn-ea"/>
                <a:cs typeface="+mn-cs"/>
              </a:rPr>
              <a:t> 2:41-47)</a:t>
            </a:r>
            <a:endParaRPr lang="fr-FR"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En cada uno de estos casos, los grupos pequeños son una herramienta eficaz para alcanzar los objetivos divinos.</a:t>
            </a:r>
            <a:r>
              <a:rPr lang="fr-FR" dirty="0">
                <a:effectLst/>
              </a:rPr>
              <a:t> </a:t>
            </a:r>
            <a:endParaRPr lang="fr-FR" dirty="0"/>
          </a:p>
        </p:txBody>
      </p:sp>
      <p:sp>
        <p:nvSpPr>
          <p:cNvPr id="4" name="Espace réservé du numéro de diapositive 3"/>
          <p:cNvSpPr>
            <a:spLocks noGrp="1"/>
          </p:cNvSpPr>
          <p:nvPr>
            <p:ph type="sldNum" sz="quarter" idx="10"/>
          </p:nvPr>
        </p:nvSpPr>
        <p:spPr/>
        <p:txBody>
          <a:bodyPr/>
          <a:lstStyle/>
          <a:p>
            <a:fld id="{B3BF196A-7067-FC43-86FA-811E5A9C2589}" type="slidenum">
              <a:rPr lang="fr-FR" smtClean="0"/>
              <a:t>13</a:t>
            </a:fld>
            <a:endParaRPr lang="fr-FR"/>
          </a:p>
        </p:txBody>
      </p:sp>
    </p:spTree>
    <p:extLst>
      <p:ext uri="{BB962C8B-B14F-4D97-AF65-F5344CB8AC3E}">
        <p14:creationId xmlns:p14="http://schemas.microsoft.com/office/powerpoint/2010/main" val="206241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s-PE" sz="1200" b="1" kern="1200" dirty="0">
                <a:solidFill>
                  <a:schemeClr val="tx1"/>
                </a:solidFill>
                <a:effectLst/>
                <a:latin typeface="+mn-lt"/>
                <a:ea typeface="+mn-ea"/>
                <a:cs typeface="+mn-cs"/>
              </a:rPr>
              <a:t>PROMUEVE EL SURGIMIENTO DE NUEVOS LÍDERES EN LA IGLESIA:</a:t>
            </a:r>
            <a:r>
              <a:rPr lang="es-PE" sz="1200" kern="1200" dirty="0">
                <a:solidFill>
                  <a:schemeClr val="tx1"/>
                </a:solidFill>
                <a:effectLst/>
                <a:latin typeface="+mn-lt"/>
                <a:ea typeface="+mn-ea"/>
                <a:cs typeface="+mn-cs"/>
              </a:rPr>
              <a:t> Muchas personas que no se atreven a liderar en la iglesia inician sus primeros pasos como líderes de iglesia en su pequeño grupo. El grupo pequeño es un extraordinario semillero de nuevos líderes. El surgimiento de líderes debe ser hecho de modo intencional, en realidad podemos decir que el plan de grupos pequeños es un plan de permanente surgimiento de nuevos líderes.</a:t>
            </a:r>
            <a:endParaRPr lang="fr-FR"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3BF196A-7067-FC43-86FA-811E5A9C2589}" type="slidenum">
              <a:rPr lang="fr-FR" smtClean="0"/>
              <a:t>15</a:t>
            </a:fld>
            <a:endParaRPr lang="fr-FR"/>
          </a:p>
        </p:txBody>
      </p:sp>
    </p:spTree>
    <p:extLst>
      <p:ext uri="{BB962C8B-B14F-4D97-AF65-F5344CB8AC3E}">
        <p14:creationId xmlns:p14="http://schemas.microsoft.com/office/powerpoint/2010/main" val="153386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s-PE" sz="1200" kern="1200" dirty="0">
                <a:solidFill>
                  <a:schemeClr val="tx1"/>
                </a:solidFill>
                <a:effectLst/>
                <a:latin typeface="+mn-lt"/>
                <a:ea typeface="+mn-ea"/>
                <a:cs typeface="+mn-cs"/>
              </a:rPr>
              <a:t>T</a:t>
            </a:r>
            <a:r>
              <a:rPr lang="es-PE" sz="1200" b="1" kern="1200" dirty="0">
                <a:solidFill>
                  <a:schemeClr val="tx1"/>
                </a:solidFill>
                <a:effectLst/>
                <a:latin typeface="+mn-lt"/>
                <a:ea typeface="+mn-ea"/>
                <a:cs typeface="+mn-cs"/>
              </a:rPr>
              <a:t>IENE UNA GRAN CAPACIDAD PARA MOVILIZAR A LA IGLESIA</a:t>
            </a:r>
            <a:r>
              <a:rPr lang="es-PE" sz="1200" kern="1200" dirty="0">
                <a:solidFill>
                  <a:schemeClr val="tx1"/>
                </a:solidFill>
                <a:effectLst/>
                <a:latin typeface="+mn-lt"/>
                <a:ea typeface="+mn-ea"/>
                <a:cs typeface="+mn-cs"/>
              </a:rPr>
              <a:t>: Una iglesia que está organizada en pequeños grupos llega a funcionar como un disciplinado ejército. Es ahí donde todos tienen responsabilidades y las tareas son designadas a cada uno para evangelizar.</a:t>
            </a:r>
            <a:endParaRPr lang="fr-FR"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“El (Dios) se propone que aprendamos lecciones de orden y organización del orden perfecto instituido en los días de Moisés...”  SC, 73.</a:t>
            </a:r>
            <a:endParaRPr lang="fr-FR"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3BF196A-7067-FC43-86FA-811E5A9C2589}" type="slidenum">
              <a:rPr lang="fr-FR" smtClean="0"/>
              <a:t>22</a:t>
            </a:fld>
            <a:endParaRPr lang="fr-FR"/>
          </a:p>
        </p:txBody>
      </p:sp>
    </p:spTree>
    <p:extLst>
      <p:ext uri="{BB962C8B-B14F-4D97-AF65-F5344CB8AC3E}">
        <p14:creationId xmlns:p14="http://schemas.microsoft.com/office/powerpoint/2010/main" val="1134917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PE" sz="1200" b="1" kern="1200" dirty="0">
                <a:solidFill>
                  <a:schemeClr val="tx1"/>
                </a:solidFill>
                <a:effectLst/>
                <a:latin typeface="+mn-lt"/>
                <a:ea typeface="+mn-ea"/>
                <a:cs typeface="+mn-cs"/>
              </a:rPr>
              <a:t>ES UN EXCELENTE MÉTODO DE CONSOLIDACION DE LOS NUEVOS CREYENTES:</a:t>
            </a:r>
            <a:r>
              <a:rPr lang="es-PE"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HECHOS</a:t>
            </a:r>
            <a:r>
              <a:rPr lang="fr-FR" sz="1200" kern="1200" baseline="0" dirty="0">
                <a:solidFill>
                  <a:schemeClr val="tx1"/>
                </a:solidFill>
                <a:effectLst/>
                <a:latin typeface="+mn-lt"/>
                <a:ea typeface="+mn-ea"/>
                <a:cs typeface="+mn-cs"/>
              </a:rPr>
              <a:t> 15:36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PROCESO DEL DISCIPULADO </a:t>
            </a:r>
            <a:endParaRPr lang="fr-FR" dirty="0"/>
          </a:p>
        </p:txBody>
      </p:sp>
      <p:sp>
        <p:nvSpPr>
          <p:cNvPr id="4" name="Espace réservé du numéro de diapositive 3"/>
          <p:cNvSpPr>
            <a:spLocks noGrp="1"/>
          </p:cNvSpPr>
          <p:nvPr>
            <p:ph type="sldNum" sz="quarter" idx="10"/>
          </p:nvPr>
        </p:nvSpPr>
        <p:spPr/>
        <p:txBody>
          <a:bodyPr/>
          <a:lstStyle/>
          <a:p>
            <a:fld id="{B3BF196A-7067-FC43-86FA-811E5A9C2589}" type="slidenum">
              <a:rPr lang="fr-FR" smtClean="0"/>
              <a:t>27</a:t>
            </a:fld>
            <a:endParaRPr lang="fr-FR"/>
          </a:p>
        </p:txBody>
      </p:sp>
    </p:spTree>
    <p:extLst>
      <p:ext uri="{BB962C8B-B14F-4D97-AF65-F5344CB8AC3E}">
        <p14:creationId xmlns:p14="http://schemas.microsoft.com/office/powerpoint/2010/main" val="2225690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s-PE" sz="1200" b="1" kern="1200" dirty="0">
                <a:solidFill>
                  <a:schemeClr val="tx1"/>
                </a:solidFill>
                <a:effectLst/>
                <a:latin typeface="+mn-lt"/>
                <a:ea typeface="+mn-ea"/>
                <a:cs typeface="+mn-cs"/>
              </a:rPr>
              <a:t>ES UN PROGRAMA COMPARATIVAMENTE MUY ECONÓMICO:</a:t>
            </a:r>
            <a:r>
              <a:rPr lang="es-PE" sz="1200" kern="1200" dirty="0">
                <a:solidFill>
                  <a:schemeClr val="tx1"/>
                </a:solidFill>
                <a:effectLst/>
                <a:latin typeface="+mn-lt"/>
                <a:ea typeface="+mn-ea"/>
                <a:cs typeface="+mn-cs"/>
              </a:rPr>
              <a:t> No se necesita de una gran logística. El plan de grupos puede ser realizado con un costo significativamente menor al de cualquier otro método de evangelismo</a:t>
            </a:r>
            <a:r>
              <a:rPr lang="fr-FR" dirty="0">
                <a:effectLst/>
              </a:rPr>
              <a:t> </a:t>
            </a:r>
            <a:endParaRPr lang="fr-FR" dirty="0"/>
          </a:p>
        </p:txBody>
      </p:sp>
      <p:sp>
        <p:nvSpPr>
          <p:cNvPr id="4" name="Espace réservé du numéro de diapositive 3"/>
          <p:cNvSpPr>
            <a:spLocks noGrp="1"/>
          </p:cNvSpPr>
          <p:nvPr>
            <p:ph type="sldNum" sz="quarter" idx="10"/>
          </p:nvPr>
        </p:nvSpPr>
        <p:spPr/>
        <p:txBody>
          <a:bodyPr/>
          <a:lstStyle/>
          <a:p>
            <a:fld id="{B3BF196A-7067-FC43-86FA-811E5A9C2589}" type="slidenum">
              <a:rPr lang="fr-FR" smtClean="0"/>
              <a:t>28</a:t>
            </a:fld>
            <a:endParaRPr lang="fr-FR"/>
          </a:p>
        </p:txBody>
      </p:sp>
    </p:spTree>
    <p:extLst>
      <p:ext uri="{BB962C8B-B14F-4D97-AF65-F5344CB8AC3E}">
        <p14:creationId xmlns:p14="http://schemas.microsoft.com/office/powerpoint/2010/main" val="4072387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BF196A-7067-FC43-86FA-811E5A9C2589}" type="slidenum">
              <a:rPr lang="fr-FR" smtClean="0"/>
              <a:t>29</a:t>
            </a:fld>
            <a:endParaRPr lang="fr-FR"/>
          </a:p>
        </p:txBody>
      </p:sp>
    </p:spTree>
    <p:extLst>
      <p:ext uri="{BB962C8B-B14F-4D97-AF65-F5344CB8AC3E}">
        <p14:creationId xmlns:p14="http://schemas.microsoft.com/office/powerpoint/2010/main" val="94911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8CC5C66-4E0E-3D48-86D4-D6814A4522BF}" type="datetimeFigureOut">
              <a:rPr lang="en-US" smtClean="0"/>
              <a:t>3/4/20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9384088-1AEA-3141-9A24-FF2121D636A0}"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2602591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CC5C66-4E0E-3D48-86D4-D6814A4522BF}" type="datetimeFigureOut">
              <a:rPr lang="en-US" smtClean="0"/>
              <a:t>3/4/20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84088-1AEA-3141-9A24-FF2121D636A0}" type="slidenum">
              <a:rPr lang="en-US" smtClean="0"/>
              <a:t>‹#›</a:t>
            </a:fld>
            <a:endParaRPr lang="en-US"/>
          </a:p>
        </p:txBody>
      </p:sp>
    </p:spTree>
    <p:extLst>
      <p:ext uri="{BB962C8B-B14F-4D97-AF65-F5344CB8AC3E}">
        <p14:creationId xmlns:p14="http://schemas.microsoft.com/office/powerpoint/2010/main" val="43849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CC5C66-4E0E-3D48-86D4-D6814A4522BF}" type="datetimeFigureOut">
              <a:rPr lang="en-US" smtClean="0"/>
              <a:t>3/4/20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84088-1AEA-3141-9A24-FF2121D636A0}" type="slidenum">
              <a:rPr lang="en-US" smtClean="0"/>
              <a:t>‹#›</a:t>
            </a:fld>
            <a:endParaRPr lang="en-US"/>
          </a:p>
        </p:txBody>
      </p:sp>
    </p:spTree>
    <p:extLst>
      <p:ext uri="{BB962C8B-B14F-4D97-AF65-F5344CB8AC3E}">
        <p14:creationId xmlns:p14="http://schemas.microsoft.com/office/powerpoint/2010/main" val="303998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CC5C66-4E0E-3D48-86D4-D6814A4522BF}" type="datetimeFigureOut">
              <a:rPr lang="en-US" smtClean="0"/>
              <a:t>3/4/20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84088-1AEA-3141-9A24-FF2121D636A0}" type="slidenum">
              <a:rPr lang="en-US" smtClean="0"/>
              <a:t>‹#›</a:t>
            </a:fld>
            <a:endParaRPr lang="en-US"/>
          </a:p>
        </p:txBody>
      </p:sp>
    </p:spTree>
    <p:extLst>
      <p:ext uri="{BB962C8B-B14F-4D97-AF65-F5344CB8AC3E}">
        <p14:creationId xmlns:p14="http://schemas.microsoft.com/office/powerpoint/2010/main" val="321249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8CC5C66-4E0E-3D48-86D4-D6814A4522BF}" type="datetimeFigureOut">
              <a:rPr lang="en-US" smtClean="0"/>
              <a:t>3/4/20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9384088-1AEA-3141-9A24-FF2121D636A0}"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9145163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CC5C66-4E0E-3D48-86D4-D6814A4522BF}" type="datetimeFigureOut">
              <a:rPr lang="en-US" smtClean="0"/>
              <a:t>3/4/20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84088-1AEA-3141-9A24-FF2121D636A0}" type="slidenum">
              <a:rPr lang="en-US" smtClean="0"/>
              <a:t>‹#›</a:t>
            </a:fld>
            <a:endParaRPr lang="en-US"/>
          </a:p>
        </p:txBody>
      </p:sp>
    </p:spTree>
    <p:extLst>
      <p:ext uri="{BB962C8B-B14F-4D97-AF65-F5344CB8AC3E}">
        <p14:creationId xmlns:p14="http://schemas.microsoft.com/office/powerpoint/2010/main" val="311671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CC5C66-4E0E-3D48-86D4-D6814A4522BF}" type="datetimeFigureOut">
              <a:rPr lang="en-US" smtClean="0"/>
              <a:t>3/4/20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384088-1AEA-3141-9A24-FF2121D636A0}" type="slidenum">
              <a:rPr lang="en-US" smtClean="0"/>
              <a:t>‹#›</a:t>
            </a:fld>
            <a:endParaRPr lang="en-US"/>
          </a:p>
        </p:txBody>
      </p:sp>
    </p:spTree>
    <p:extLst>
      <p:ext uri="{BB962C8B-B14F-4D97-AF65-F5344CB8AC3E}">
        <p14:creationId xmlns:p14="http://schemas.microsoft.com/office/powerpoint/2010/main" val="377803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CC5C66-4E0E-3D48-86D4-D6814A4522BF}" type="datetimeFigureOut">
              <a:rPr lang="en-US" smtClean="0"/>
              <a:t>3/4/20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384088-1AEA-3141-9A24-FF2121D636A0}" type="slidenum">
              <a:rPr lang="en-US" smtClean="0"/>
              <a:t>‹#›</a:t>
            </a:fld>
            <a:endParaRPr lang="en-US"/>
          </a:p>
        </p:txBody>
      </p:sp>
    </p:spTree>
    <p:extLst>
      <p:ext uri="{BB962C8B-B14F-4D97-AF65-F5344CB8AC3E}">
        <p14:creationId xmlns:p14="http://schemas.microsoft.com/office/powerpoint/2010/main" val="283644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C5C66-4E0E-3D48-86D4-D6814A4522BF}" type="datetimeFigureOut">
              <a:rPr lang="en-US" smtClean="0"/>
              <a:t>3/4/20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384088-1AEA-3141-9A24-FF2121D636A0}" type="slidenum">
              <a:rPr lang="en-US" smtClean="0"/>
              <a:t>‹#›</a:t>
            </a:fld>
            <a:endParaRPr lang="en-US"/>
          </a:p>
        </p:txBody>
      </p:sp>
    </p:spTree>
    <p:extLst>
      <p:ext uri="{BB962C8B-B14F-4D97-AF65-F5344CB8AC3E}">
        <p14:creationId xmlns:p14="http://schemas.microsoft.com/office/powerpoint/2010/main" val="253508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8CC5C66-4E0E-3D48-86D4-D6814A4522BF}" type="datetimeFigureOut">
              <a:rPr lang="en-US" smtClean="0"/>
              <a:t>3/4/20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9384088-1AEA-3141-9A24-FF2121D636A0}"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1134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8CC5C66-4E0E-3D48-86D4-D6814A4522BF}" type="datetimeFigureOut">
              <a:rPr lang="en-US" smtClean="0"/>
              <a:t>3/4/20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9384088-1AEA-3141-9A24-FF2121D636A0}"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0792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8CC5C66-4E0E-3D48-86D4-D6814A4522BF}" type="datetimeFigureOut">
              <a:rPr lang="en-US" smtClean="0"/>
              <a:t>3/4/20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9384088-1AEA-3141-9A24-FF2121D636A0}"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92467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57D9-1D30-AF4E-99C4-96D6B112AFA9}"/>
              </a:ext>
            </a:extLst>
          </p:cNvPr>
          <p:cNvSpPr>
            <a:spLocks noGrp="1"/>
          </p:cNvSpPr>
          <p:nvPr>
            <p:ph type="ctrTitle"/>
          </p:nvPr>
        </p:nvSpPr>
        <p:spPr>
          <a:xfrm>
            <a:off x="1177636" y="1413164"/>
            <a:ext cx="9781309" cy="2473516"/>
          </a:xfrm>
        </p:spPr>
        <p:txBody>
          <a:bodyPr/>
          <a:lstStyle/>
          <a:p>
            <a:r>
              <a:rPr lang="en-US" sz="6000" dirty="0" err="1"/>
              <a:t>Bievenidos</a:t>
            </a:r>
            <a:r>
              <a:rPr lang="en-US" sz="6000" dirty="0"/>
              <a:t> a la </a:t>
            </a:r>
            <a:r>
              <a:rPr lang="en-US" sz="6000" dirty="0" err="1"/>
              <a:t>escuela</a:t>
            </a:r>
            <a:r>
              <a:rPr lang="en-US" sz="6000" dirty="0"/>
              <a:t> de </a:t>
            </a:r>
            <a:r>
              <a:rPr lang="en-US" sz="6000" dirty="0" err="1"/>
              <a:t>lideres</a:t>
            </a:r>
            <a:r>
              <a:rPr lang="en-US" sz="6000" dirty="0"/>
              <a:t> </a:t>
            </a:r>
          </a:p>
        </p:txBody>
      </p:sp>
      <p:sp>
        <p:nvSpPr>
          <p:cNvPr id="3" name="Subtitle 2">
            <a:extLst>
              <a:ext uri="{FF2B5EF4-FFF2-40B4-BE49-F238E27FC236}">
                <a16:creationId xmlns:a16="http://schemas.microsoft.com/office/drawing/2014/main" id="{4429594A-180A-A341-864D-4B8C22C0D6C1}"/>
              </a:ext>
            </a:extLst>
          </p:cNvPr>
          <p:cNvSpPr>
            <a:spLocks noGrp="1"/>
          </p:cNvSpPr>
          <p:nvPr>
            <p:ph type="subTitle" idx="1"/>
          </p:nvPr>
        </p:nvSpPr>
        <p:spPr>
          <a:xfrm>
            <a:off x="2652453" y="4039407"/>
            <a:ext cx="6831673" cy="1613248"/>
          </a:xfrm>
        </p:spPr>
        <p:txBody>
          <a:bodyPr>
            <a:normAutofit/>
          </a:bodyPr>
          <a:lstStyle/>
          <a:p>
            <a:r>
              <a:rPr lang="en-US" sz="9600" dirty="0"/>
              <a:t>“ELÍ”</a:t>
            </a:r>
          </a:p>
        </p:txBody>
      </p:sp>
    </p:spTree>
    <p:extLst>
      <p:ext uri="{BB962C8B-B14F-4D97-AF65-F5344CB8AC3E}">
        <p14:creationId xmlns:p14="http://schemas.microsoft.com/office/powerpoint/2010/main" val="1127922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73CF-DE16-3640-9DFC-01510088D153}"/>
              </a:ext>
            </a:extLst>
          </p:cNvPr>
          <p:cNvSpPr>
            <a:spLocks noGrp="1"/>
          </p:cNvSpPr>
          <p:nvPr>
            <p:ph type="title"/>
          </p:nvPr>
        </p:nvSpPr>
        <p:spPr>
          <a:xfrm>
            <a:off x="8198371" y="191656"/>
            <a:ext cx="3793761" cy="1325563"/>
          </a:xfrm>
        </p:spPr>
        <p:txBody>
          <a:bodyPr>
            <a:normAutofit/>
          </a:bodyPr>
          <a:lstStyle/>
          <a:p>
            <a:r>
              <a:rPr lang="en-US" sz="3200" dirty="0" err="1"/>
              <a:t>Modelo</a:t>
            </a:r>
            <a:r>
              <a:rPr lang="en-US" sz="3200" dirty="0"/>
              <a:t> del </a:t>
            </a:r>
            <a:r>
              <a:rPr lang="en-US" sz="3200" dirty="0" err="1"/>
              <a:t>grupo</a:t>
            </a:r>
            <a:r>
              <a:rPr lang="en-US" sz="3200" dirty="0"/>
              <a:t> </a:t>
            </a:r>
            <a:r>
              <a:rPr lang="en-US" sz="3200" dirty="0" err="1"/>
              <a:t>pequeño</a:t>
            </a:r>
            <a:endParaRPr lang="en-US" sz="3200" dirty="0"/>
          </a:p>
        </p:txBody>
      </p:sp>
      <p:graphicFrame>
        <p:nvGraphicFramePr>
          <p:cNvPr id="4" name="Diagram 3">
            <a:extLst>
              <a:ext uri="{FF2B5EF4-FFF2-40B4-BE49-F238E27FC236}">
                <a16:creationId xmlns:a16="http://schemas.microsoft.com/office/drawing/2014/main" id="{870C6D26-0075-4345-A9E2-0FAD2DA815F1}"/>
              </a:ext>
            </a:extLst>
          </p:cNvPr>
          <p:cNvGraphicFramePr/>
          <p:nvPr/>
        </p:nvGraphicFramePr>
        <p:xfrm>
          <a:off x="0" y="0"/>
          <a:ext cx="121920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4311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9CDC13-F730-FB4D-AA91-99C492F1DA1E}"/>
              </a:ext>
            </a:extLst>
          </p:cNvPr>
          <p:cNvPicPr>
            <a:picLocks noChangeAspect="1"/>
          </p:cNvPicPr>
          <p:nvPr/>
        </p:nvPicPr>
        <p:blipFill>
          <a:blip r:embed="rId2"/>
          <a:stretch>
            <a:fillRect/>
          </a:stretch>
        </p:blipFill>
        <p:spPr>
          <a:xfrm>
            <a:off x="0" y="0"/>
            <a:ext cx="5848350" cy="4386263"/>
          </a:xfrm>
          <a:prstGeom prst="rect">
            <a:avLst/>
          </a:prstGeom>
        </p:spPr>
      </p:pic>
      <p:pic>
        <p:nvPicPr>
          <p:cNvPr id="7" name="Picture 6">
            <a:extLst>
              <a:ext uri="{FF2B5EF4-FFF2-40B4-BE49-F238E27FC236}">
                <a16:creationId xmlns:a16="http://schemas.microsoft.com/office/drawing/2014/main" id="{0AB7CB8B-A2AD-0E49-A794-A95FA4920784}"/>
              </a:ext>
            </a:extLst>
          </p:cNvPr>
          <p:cNvPicPr>
            <a:picLocks noChangeAspect="1"/>
          </p:cNvPicPr>
          <p:nvPr/>
        </p:nvPicPr>
        <p:blipFill>
          <a:blip r:embed="rId3"/>
          <a:stretch>
            <a:fillRect/>
          </a:stretch>
        </p:blipFill>
        <p:spPr>
          <a:xfrm>
            <a:off x="5886451" y="2085975"/>
            <a:ext cx="6362698" cy="4772024"/>
          </a:xfrm>
          <a:prstGeom prst="rect">
            <a:avLst/>
          </a:prstGeom>
        </p:spPr>
      </p:pic>
    </p:spTree>
    <p:extLst>
      <p:ext uri="{BB962C8B-B14F-4D97-AF65-F5344CB8AC3E}">
        <p14:creationId xmlns:p14="http://schemas.microsoft.com/office/powerpoint/2010/main" val="33441716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7216E-D8AC-694B-9093-1AEFCC277324}"/>
              </a:ext>
            </a:extLst>
          </p:cNvPr>
          <p:cNvSpPr>
            <a:spLocks noGrp="1"/>
          </p:cNvSpPr>
          <p:nvPr>
            <p:ph type="title"/>
          </p:nvPr>
        </p:nvSpPr>
        <p:spPr>
          <a:xfrm>
            <a:off x="807720" y="1752600"/>
            <a:ext cx="7056120" cy="3307080"/>
          </a:xfrm>
        </p:spPr>
        <p:txBody>
          <a:bodyPr>
            <a:normAutofit fontScale="90000"/>
          </a:bodyPr>
          <a:lstStyle/>
          <a:p>
            <a:pPr algn="ctr"/>
            <a:r>
              <a:rPr lang="en-US" sz="6000" dirty="0" err="1"/>
              <a:t>Porqué</a:t>
            </a:r>
            <a:r>
              <a:rPr lang="en-US" sz="6000" dirty="0"/>
              <a:t> </a:t>
            </a:r>
            <a:r>
              <a:rPr lang="en-US" sz="6000" dirty="0" err="1"/>
              <a:t>organizarnos</a:t>
            </a:r>
            <a:r>
              <a:rPr lang="en-US" sz="6000" dirty="0"/>
              <a:t> </a:t>
            </a:r>
            <a:r>
              <a:rPr lang="en-US" sz="6000" dirty="0" err="1"/>
              <a:t>en</a:t>
            </a:r>
            <a:r>
              <a:rPr lang="en-US" sz="6000" dirty="0"/>
              <a:t> </a:t>
            </a:r>
            <a:r>
              <a:rPr lang="en-US" sz="6000" dirty="0" err="1"/>
              <a:t>Unidades</a:t>
            </a:r>
            <a:r>
              <a:rPr lang="en-US" sz="6000" dirty="0"/>
              <a:t> </a:t>
            </a:r>
            <a:r>
              <a:rPr lang="en-US" sz="6000" dirty="0" err="1"/>
              <a:t>Discipuladoras</a:t>
            </a:r>
            <a:r>
              <a:rPr lang="en-US" sz="6000" dirty="0"/>
              <a:t> y  </a:t>
            </a:r>
            <a:r>
              <a:rPr lang="en-US" sz="6000" dirty="0" err="1"/>
              <a:t>en</a:t>
            </a:r>
            <a:r>
              <a:rPr lang="en-US" sz="6000" dirty="0"/>
              <a:t> Grupos </a:t>
            </a:r>
            <a:r>
              <a:rPr lang="en-US" sz="6000" dirty="0" err="1"/>
              <a:t>Pequeños</a:t>
            </a:r>
            <a:r>
              <a:rPr lang="en-US" sz="6000" dirty="0"/>
              <a:t>? </a:t>
            </a:r>
          </a:p>
        </p:txBody>
      </p:sp>
      <p:pic>
        <p:nvPicPr>
          <p:cNvPr id="7" name="Picture 6">
            <a:extLst>
              <a:ext uri="{FF2B5EF4-FFF2-40B4-BE49-F238E27FC236}">
                <a16:creationId xmlns:a16="http://schemas.microsoft.com/office/drawing/2014/main" id="{B784819A-F777-F541-AE4B-2EC5B51D3BF2}"/>
              </a:ext>
            </a:extLst>
          </p:cNvPr>
          <p:cNvPicPr>
            <a:picLocks noChangeAspect="1"/>
          </p:cNvPicPr>
          <p:nvPr/>
        </p:nvPicPr>
        <p:blipFill rotWithShape="1">
          <a:blip r:embed="rId2"/>
          <a:srcRect l="19555" t="7334" r="30444" b="12444"/>
          <a:stretch/>
        </p:blipFill>
        <p:spPr>
          <a:xfrm>
            <a:off x="7991206" y="243840"/>
            <a:ext cx="4017914" cy="6446520"/>
          </a:xfrm>
          <a:prstGeom prst="rect">
            <a:avLst/>
          </a:prstGeom>
        </p:spPr>
      </p:pic>
    </p:spTree>
    <p:extLst>
      <p:ext uri="{BB962C8B-B14F-4D97-AF65-F5344CB8AC3E}">
        <p14:creationId xmlns:p14="http://schemas.microsoft.com/office/powerpoint/2010/main" val="3118718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s-PE" b="1" dirty="0"/>
              <a:t>1. FUNDAMENTO BÍBLICO SOLIDO</a:t>
            </a:r>
            <a:r>
              <a:rPr lang="fr-FR" dirty="0"/>
              <a:t> </a:t>
            </a:r>
          </a:p>
        </p:txBody>
      </p:sp>
      <p:pic>
        <p:nvPicPr>
          <p:cNvPr id="4" name="Image 3" descr="biblai .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136" y="2020067"/>
            <a:ext cx="5361549" cy="35721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7967999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s-PE" b="1" dirty="0"/>
              <a:t>2. ES RECOMENDADO POR EL ESPÍRITU DE PROFECÍA</a:t>
            </a:r>
            <a:r>
              <a:rPr lang="fr-FR" dirty="0"/>
              <a:t> </a:t>
            </a:r>
          </a:p>
        </p:txBody>
      </p:sp>
      <p:pic>
        <p:nvPicPr>
          <p:cNvPr id="4" name="Image 3" descr="Ellen Whi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5570" y="2367611"/>
            <a:ext cx="4748939" cy="3561704"/>
          </a:xfrm>
          <a:prstGeom prst="ellipse">
            <a:avLst/>
          </a:prstGeom>
          <a:ln>
            <a:noFill/>
          </a:ln>
          <a:effectLst>
            <a:softEdge rad="112500"/>
          </a:effectLst>
        </p:spPr>
      </p:pic>
    </p:spTree>
    <p:extLst>
      <p:ext uri="{BB962C8B-B14F-4D97-AF65-F5344CB8AC3E}">
        <p14:creationId xmlns:p14="http://schemas.microsoft.com/office/powerpoint/2010/main" val="38320077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9007" y="817583"/>
            <a:ext cx="7599369" cy="1202485"/>
          </a:xfrm>
        </p:spPr>
        <p:txBody>
          <a:bodyPr>
            <a:normAutofit fontScale="90000"/>
          </a:bodyPr>
          <a:lstStyle/>
          <a:p>
            <a:r>
              <a:rPr lang="es-PE" b="1" dirty="0"/>
              <a:t>3. PROMUEVE EL SURGIMIENTO DE NUEVOS LÍDERES EN LA IGLESIA:</a:t>
            </a:r>
            <a:r>
              <a:rPr lang="es-PE" dirty="0"/>
              <a:t> </a:t>
            </a:r>
            <a:endParaRPr lang="fr-FR" dirty="0"/>
          </a:p>
        </p:txBody>
      </p:sp>
      <p:pic>
        <p:nvPicPr>
          <p:cNvPr id="4" name="Image 3" descr="buen-lideraz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839" y="2475228"/>
            <a:ext cx="4761635" cy="35271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1349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08D2-F7A4-054F-A394-BE8B8ACC148A}"/>
              </a:ext>
            </a:extLst>
          </p:cNvPr>
          <p:cNvSpPr>
            <a:spLocks noGrp="1"/>
          </p:cNvSpPr>
          <p:nvPr>
            <p:ph type="title"/>
          </p:nvPr>
        </p:nvSpPr>
        <p:spPr>
          <a:xfrm>
            <a:off x="5623560" y="0"/>
            <a:ext cx="6568440" cy="624840"/>
          </a:xfrm>
        </p:spPr>
        <p:txBody>
          <a:bodyPr>
            <a:normAutofit fontScale="90000"/>
          </a:bodyPr>
          <a:lstStyle/>
          <a:p>
            <a:r>
              <a:rPr lang="en-US" dirty="0"/>
              <a:t>La Escuela de </a:t>
            </a:r>
            <a:r>
              <a:rPr lang="en-US" dirty="0" err="1"/>
              <a:t>Líderes</a:t>
            </a:r>
            <a:r>
              <a:rPr lang="en-US" dirty="0"/>
              <a:t> : “ELÍ”</a:t>
            </a:r>
          </a:p>
        </p:txBody>
      </p:sp>
      <p:pic>
        <p:nvPicPr>
          <p:cNvPr id="5" name="Picture 4">
            <a:extLst>
              <a:ext uri="{FF2B5EF4-FFF2-40B4-BE49-F238E27FC236}">
                <a16:creationId xmlns:a16="http://schemas.microsoft.com/office/drawing/2014/main" id="{1647C4A2-B46D-1047-9D9B-92F60E1145BD}"/>
              </a:ext>
            </a:extLst>
          </p:cNvPr>
          <p:cNvPicPr>
            <a:picLocks noChangeAspect="1"/>
          </p:cNvPicPr>
          <p:nvPr/>
        </p:nvPicPr>
        <p:blipFill>
          <a:blip r:embed="rId2"/>
          <a:stretch>
            <a:fillRect/>
          </a:stretch>
        </p:blipFill>
        <p:spPr>
          <a:xfrm>
            <a:off x="0" y="868680"/>
            <a:ext cx="7985760" cy="5989320"/>
          </a:xfrm>
          <a:prstGeom prst="rect">
            <a:avLst/>
          </a:prstGeom>
        </p:spPr>
      </p:pic>
      <p:pic>
        <p:nvPicPr>
          <p:cNvPr id="7" name="Picture 6">
            <a:extLst>
              <a:ext uri="{FF2B5EF4-FFF2-40B4-BE49-F238E27FC236}">
                <a16:creationId xmlns:a16="http://schemas.microsoft.com/office/drawing/2014/main" id="{1728E8F7-D914-C84C-84F1-AF71BB7B282E}"/>
              </a:ext>
            </a:extLst>
          </p:cNvPr>
          <p:cNvPicPr>
            <a:picLocks noChangeAspect="1"/>
          </p:cNvPicPr>
          <p:nvPr/>
        </p:nvPicPr>
        <p:blipFill>
          <a:blip r:embed="rId3"/>
          <a:stretch>
            <a:fillRect/>
          </a:stretch>
        </p:blipFill>
        <p:spPr>
          <a:xfrm>
            <a:off x="4206240" y="868680"/>
            <a:ext cx="7985760" cy="5989320"/>
          </a:xfrm>
          <a:prstGeom prst="rect">
            <a:avLst/>
          </a:prstGeom>
        </p:spPr>
      </p:pic>
    </p:spTree>
    <p:extLst>
      <p:ext uri="{BB962C8B-B14F-4D97-AF65-F5344CB8AC3E}">
        <p14:creationId xmlns:p14="http://schemas.microsoft.com/office/powerpoint/2010/main" val="325673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11D326-6013-CC44-829B-15E555A26045}"/>
              </a:ext>
            </a:extLst>
          </p:cNvPr>
          <p:cNvPicPr>
            <a:picLocks noChangeAspect="1"/>
          </p:cNvPicPr>
          <p:nvPr/>
        </p:nvPicPr>
        <p:blipFill>
          <a:blip r:embed="rId2"/>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9F51D389-A556-C042-B4C8-01FD1FDC0430}"/>
              </a:ext>
            </a:extLst>
          </p:cNvPr>
          <p:cNvPicPr>
            <a:picLocks noChangeAspect="1"/>
          </p:cNvPicPr>
          <p:nvPr/>
        </p:nvPicPr>
        <p:blipFill>
          <a:blip r:embed="rId3"/>
          <a:stretch>
            <a:fillRect/>
          </a:stretch>
        </p:blipFill>
        <p:spPr>
          <a:xfrm>
            <a:off x="3048000" y="0"/>
            <a:ext cx="9144000" cy="6858000"/>
          </a:xfrm>
          <a:prstGeom prst="rect">
            <a:avLst/>
          </a:prstGeom>
        </p:spPr>
      </p:pic>
    </p:spTree>
    <p:extLst>
      <p:ext uri="{BB962C8B-B14F-4D97-AF65-F5344CB8AC3E}">
        <p14:creationId xmlns:p14="http://schemas.microsoft.com/office/powerpoint/2010/main" val="236084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E70D31-8B19-0F41-8FC0-D35D627D254A}"/>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269413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9007" y="817583"/>
            <a:ext cx="8521393" cy="1202485"/>
          </a:xfrm>
        </p:spPr>
        <p:txBody>
          <a:bodyPr>
            <a:noAutofit/>
          </a:bodyPr>
          <a:lstStyle/>
          <a:p>
            <a:r>
              <a:rPr lang="es-PE" sz="3600" b="1" dirty="0"/>
              <a:t>4. PROMUEVE EL CRECIMIENTO ESPIRITUAL Y NUMÉRICO DE LA IGLESIA</a:t>
            </a:r>
            <a:r>
              <a:rPr lang="fr-FR" sz="3600" dirty="0"/>
              <a:t> </a:t>
            </a:r>
          </a:p>
        </p:txBody>
      </p:sp>
      <p:pic>
        <p:nvPicPr>
          <p:cNvPr id="4" name="Image 3" descr="tree_growing_from_soil_in_3_st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994" y="2346088"/>
            <a:ext cx="5088025" cy="3386814"/>
          </a:xfrm>
          <a:prstGeom prst="ellipse">
            <a:avLst/>
          </a:prstGeom>
          <a:ln>
            <a:noFill/>
          </a:ln>
          <a:effectLst>
            <a:softEdge rad="112500"/>
          </a:effectLst>
        </p:spPr>
      </p:pic>
    </p:spTree>
    <p:extLst>
      <p:ext uri="{BB962C8B-B14F-4D97-AF65-F5344CB8AC3E}">
        <p14:creationId xmlns:p14="http://schemas.microsoft.com/office/powerpoint/2010/main" val="3917410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25EFE-9E30-6B4E-8E7B-09FE19EA27F7}"/>
              </a:ext>
            </a:extLst>
          </p:cNvPr>
          <p:cNvSpPr>
            <a:spLocks noGrp="1"/>
          </p:cNvSpPr>
          <p:nvPr>
            <p:ph type="ctrTitle"/>
          </p:nvPr>
        </p:nvSpPr>
        <p:spPr>
          <a:xfrm>
            <a:off x="1196622" y="1207911"/>
            <a:ext cx="9798756" cy="3533423"/>
          </a:xfrm>
        </p:spPr>
        <p:txBody>
          <a:bodyPr>
            <a:normAutofit fontScale="90000"/>
          </a:bodyPr>
          <a:lstStyle/>
          <a:p>
            <a:r>
              <a:rPr lang="en-US" dirty="0" err="1"/>
              <a:t>Razones</a:t>
            </a:r>
            <a:r>
              <a:rPr lang="en-US" dirty="0"/>
              <a:t> para </a:t>
            </a:r>
            <a:r>
              <a:rPr lang="en-US" dirty="0" err="1"/>
              <a:t>organizarnos</a:t>
            </a:r>
            <a:r>
              <a:rPr lang="en-US" dirty="0"/>
              <a:t> </a:t>
            </a:r>
            <a:r>
              <a:rPr lang="en-US" dirty="0" err="1"/>
              <a:t>en</a:t>
            </a:r>
            <a:r>
              <a:rPr lang="en-US" dirty="0"/>
              <a:t> el </a:t>
            </a:r>
            <a:r>
              <a:rPr lang="en-US" dirty="0" err="1"/>
              <a:t>cumplimiento</a:t>
            </a:r>
            <a:r>
              <a:rPr lang="en-US" dirty="0"/>
              <a:t> de la </a:t>
            </a:r>
            <a:r>
              <a:rPr lang="en-US" dirty="0" err="1"/>
              <a:t>Misión</a:t>
            </a:r>
            <a:r>
              <a:rPr lang="en-US" dirty="0"/>
              <a:t> </a:t>
            </a:r>
          </a:p>
        </p:txBody>
      </p:sp>
      <p:sp>
        <p:nvSpPr>
          <p:cNvPr id="3" name="Subtitle 2">
            <a:extLst>
              <a:ext uri="{FF2B5EF4-FFF2-40B4-BE49-F238E27FC236}">
                <a16:creationId xmlns:a16="http://schemas.microsoft.com/office/drawing/2014/main" id="{52F4482F-DFEF-7E4E-B04C-C1B5BFED2080}"/>
              </a:ext>
            </a:extLst>
          </p:cNvPr>
          <p:cNvSpPr>
            <a:spLocks noGrp="1"/>
          </p:cNvSpPr>
          <p:nvPr>
            <p:ph type="subTitle" idx="1"/>
          </p:nvPr>
        </p:nvSpPr>
        <p:spPr>
          <a:xfrm>
            <a:off x="6502400" y="4741334"/>
            <a:ext cx="4492978" cy="968022"/>
          </a:xfrm>
        </p:spPr>
        <p:txBody>
          <a:bodyPr>
            <a:normAutofit/>
          </a:bodyPr>
          <a:lstStyle/>
          <a:p>
            <a:r>
              <a:rPr lang="en-US" sz="4000" dirty="0"/>
              <a:t>Pr. Dante Godeau </a:t>
            </a:r>
          </a:p>
        </p:txBody>
      </p:sp>
    </p:spTree>
    <p:extLst>
      <p:ext uri="{BB962C8B-B14F-4D97-AF65-F5344CB8AC3E}">
        <p14:creationId xmlns:p14="http://schemas.microsoft.com/office/powerpoint/2010/main" val="2989071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1BE605C-9285-9542-B0FF-945B6398B28D}"/>
              </a:ext>
            </a:extLst>
          </p:cNvPr>
          <p:cNvGraphicFramePr>
            <a:graphicFrameLocks noGrp="1"/>
          </p:cNvGraphicFramePr>
          <p:nvPr>
            <p:ph idx="1"/>
          </p:nvPr>
        </p:nvGraphicFramePr>
        <p:xfrm>
          <a:off x="731521" y="0"/>
          <a:ext cx="11460479"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1185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nvGraphicFramePr>
        <p:xfrm>
          <a:off x="1524000" y="107620"/>
          <a:ext cx="9173116" cy="6650834"/>
        </p:xfrm>
        <a:graphic>
          <a:graphicData uri="http://schemas.openxmlformats.org/presentationml/2006/ole">
            <mc:AlternateContent xmlns:mc="http://schemas.openxmlformats.org/markup-compatibility/2006">
              <mc:Choice xmlns:v="urn:schemas-microsoft-com:vml" Requires="v">
                <p:oleObj spid="_x0000_s1087" name="Document" r:id="rId3" imgW="5867400" imgH="3924300" progId="Word.Document.12">
                  <p:embed/>
                </p:oleObj>
              </mc:Choice>
              <mc:Fallback>
                <p:oleObj name="Document" r:id="rId3" imgW="5867400" imgH="3924300" progId="Word.Document.12">
                  <p:embed/>
                  <p:pic>
                    <p:nvPicPr>
                      <p:cNvPr id="4" name="Objet 3"/>
                      <p:cNvPicPr/>
                      <p:nvPr/>
                    </p:nvPicPr>
                    <p:blipFill>
                      <a:blip r:embed="rId4"/>
                      <a:stretch>
                        <a:fillRect/>
                      </a:stretch>
                    </p:blipFill>
                    <p:spPr>
                      <a:xfrm>
                        <a:off x="1524000" y="107620"/>
                        <a:ext cx="9173116" cy="6650834"/>
                      </a:xfrm>
                      <a:prstGeom prst="rect">
                        <a:avLst/>
                      </a:prstGeom>
                    </p:spPr>
                  </p:pic>
                </p:oleObj>
              </mc:Fallback>
            </mc:AlternateContent>
          </a:graphicData>
        </a:graphic>
      </p:graphicFrame>
    </p:spTree>
    <p:extLst>
      <p:ext uri="{BB962C8B-B14F-4D97-AF65-F5344CB8AC3E}">
        <p14:creationId xmlns:p14="http://schemas.microsoft.com/office/powerpoint/2010/main" val="2494659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4424" y="817583"/>
            <a:ext cx="7663953" cy="1202485"/>
          </a:xfrm>
        </p:spPr>
        <p:txBody>
          <a:bodyPr>
            <a:normAutofit/>
          </a:bodyPr>
          <a:lstStyle/>
          <a:p>
            <a:r>
              <a:rPr lang="es-PE" sz="3600" dirty="0"/>
              <a:t>5. T</a:t>
            </a:r>
            <a:r>
              <a:rPr lang="es-PE" sz="3600" b="1" dirty="0"/>
              <a:t>IENE UNA GRAN CAPACIDAD PARA MOVILIZAR A LA IGLESIA</a:t>
            </a:r>
            <a:r>
              <a:rPr lang="fr-FR" sz="3600" dirty="0"/>
              <a:t> </a:t>
            </a:r>
          </a:p>
        </p:txBody>
      </p:sp>
      <p:pic>
        <p:nvPicPr>
          <p:cNvPr id="4" name="Image 3" descr="Adventist-Rwanda-May28-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156" y="2170734"/>
            <a:ext cx="5145183" cy="38588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970867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28EF431-5984-B346-BAF5-94D81B008EF5}"/>
              </a:ext>
            </a:extLst>
          </p:cNvPr>
          <p:cNvGraphicFramePr/>
          <p:nvPr>
            <p:extLst>
              <p:ext uri="{D42A27DB-BD31-4B8C-83A1-F6EECF244321}">
                <p14:modId xmlns:p14="http://schemas.microsoft.com/office/powerpoint/2010/main" val="2187773052"/>
              </p:ext>
            </p:extLst>
          </p:nvPr>
        </p:nvGraphicFramePr>
        <p:xfrm>
          <a:off x="701040" y="0"/>
          <a:ext cx="1149096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0029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F0CD47-C5E1-E44F-87AF-28AB7C68EE83}"/>
              </a:ext>
            </a:extLst>
          </p:cNvPr>
          <p:cNvPicPr>
            <a:picLocks noChangeAspect="1"/>
          </p:cNvPicPr>
          <p:nvPr/>
        </p:nvPicPr>
        <p:blipFill>
          <a:blip r:embed="rId2"/>
          <a:stretch>
            <a:fillRect/>
          </a:stretch>
        </p:blipFill>
        <p:spPr>
          <a:xfrm>
            <a:off x="0" y="0"/>
            <a:ext cx="6781800" cy="5086350"/>
          </a:xfrm>
          <a:prstGeom prst="rect">
            <a:avLst/>
          </a:prstGeom>
        </p:spPr>
      </p:pic>
      <p:pic>
        <p:nvPicPr>
          <p:cNvPr id="7" name="Picture 6">
            <a:extLst>
              <a:ext uri="{FF2B5EF4-FFF2-40B4-BE49-F238E27FC236}">
                <a16:creationId xmlns:a16="http://schemas.microsoft.com/office/drawing/2014/main" id="{29B53CAB-C3A8-7B43-B220-122683CA292F}"/>
              </a:ext>
            </a:extLst>
          </p:cNvPr>
          <p:cNvPicPr>
            <a:picLocks noChangeAspect="1"/>
          </p:cNvPicPr>
          <p:nvPr/>
        </p:nvPicPr>
        <p:blipFill>
          <a:blip r:embed="rId3"/>
          <a:stretch>
            <a:fillRect/>
          </a:stretch>
        </p:blipFill>
        <p:spPr>
          <a:xfrm>
            <a:off x="4998720" y="1463040"/>
            <a:ext cx="7193280" cy="5394960"/>
          </a:xfrm>
          <a:prstGeom prst="rect">
            <a:avLst/>
          </a:prstGeom>
        </p:spPr>
      </p:pic>
    </p:spTree>
    <p:extLst>
      <p:ext uri="{BB962C8B-B14F-4D97-AF65-F5344CB8AC3E}">
        <p14:creationId xmlns:p14="http://schemas.microsoft.com/office/powerpoint/2010/main" val="2856601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691FBB-F15F-5849-98D5-DC91B1713766}"/>
              </a:ext>
            </a:extLst>
          </p:cNvPr>
          <p:cNvPicPr>
            <a:picLocks noChangeAspect="1"/>
          </p:cNvPicPr>
          <p:nvPr/>
        </p:nvPicPr>
        <p:blipFill>
          <a:blip r:embed="rId2"/>
          <a:stretch>
            <a:fillRect/>
          </a:stretch>
        </p:blipFill>
        <p:spPr>
          <a:xfrm>
            <a:off x="1146" y="0"/>
            <a:ext cx="7205472" cy="4053840"/>
          </a:xfrm>
          <a:prstGeom prst="rect">
            <a:avLst/>
          </a:prstGeom>
        </p:spPr>
      </p:pic>
      <p:pic>
        <p:nvPicPr>
          <p:cNvPr id="9" name="Picture 8">
            <a:extLst>
              <a:ext uri="{FF2B5EF4-FFF2-40B4-BE49-F238E27FC236}">
                <a16:creationId xmlns:a16="http://schemas.microsoft.com/office/drawing/2014/main" id="{4896A975-BF9B-FF44-8E9B-48FDBD73C9E5}"/>
              </a:ext>
            </a:extLst>
          </p:cNvPr>
          <p:cNvPicPr>
            <a:picLocks noChangeAspect="1"/>
          </p:cNvPicPr>
          <p:nvPr/>
        </p:nvPicPr>
        <p:blipFill>
          <a:blip r:embed="rId3"/>
          <a:stretch>
            <a:fillRect/>
          </a:stretch>
        </p:blipFill>
        <p:spPr>
          <a:xfrm>
            <a:off x="5257800" y="1657350"/>
            <a:ext cx="6934200" cy="5200650"/>
          </a:xfrm>
          <a:prstGeom prst="rect">
            <a:avLst/>
          </a:prstGeom>
        </p:spPr>
      </p:pic>
    </p:spTree>
    <p:extLst>
      <p:ext uri="{BB962C8B-B14F-4D97-AF65-F5344CB8AC3E}">
        <p14:creationId xmlns:p14="http://schemas.microsoft.com/office/powerpoint/2010/main" val="3791391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19C8B1-5B72-8C4B-81C5-EFBBEC1BAEB6}"/>
              </a:ext>
            </a:extLst>
          </p:cNvPr>
          <p:cNvPicPr>
            <a:picLocks noGrp="1" noChangeAspect="1"/>
          </p:cNvPicPr>
          <p:nvPr>
            <p:ph idx="1"/>
          </p:nvPr>
        </p:nvPicPr>
        <p:blipFill>
          <a:blip r:embed="rId2"/>
          <a:stretch>
            <a:fillRect/>
          </a:stretch>
        </p:blipFill>
        <p:spPr>
          <a:xfrm>
            <a:off x="1996440" y="0"/>
            <a:ext cx="9235440" cy="6926580"/>
          </a:xfrm>
        </p:spPr>
      </p:pic>
    </p:spTree>
    <p:extLst>
      <p:ext uri="{BB962C8B-B14F-4D97-AF65-F5344CB8AC3E}">
        <p14:creationId xmlns:p14="http://schemas.microsoft.com/office/powerpoint/2010/main" val="2502192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77479" y="817583"/>
            <a:ext cx="7663952" cy="1202485"/>
          </a:xfrm>
        </p:spPr>
        <p:txBody>
          <a:bodyPr>
            <a:noAutofit/>
          </a:bodyPr>
          <a:lstStyle/>
          <a:p>
            <a:r>
              <a:rPr lang="es-PE" sz="3200" b="1" dirty="0"/>
              <a:t>6. ES UN EXCELENTE MÉTODO DE CONSOLIDACION DE LOS NUEVOS CREYENTES:</a:t>
            </a:r>
            <a:r>
              <a:rPr lang="es-PE" sz="3200" dirty="0"/>
              <a:t> </a:t>
            </a:r>
            <a:endParaRPr lang="fr-FR" sz="3200" dirty="0"/>
          </a:p>
        </p:txBody>
      </p:sp>
      <p:pic>
        <p:nvPicPr>
          <p:cNvPr id="4" name="Image 3" descr="ciclo_discipulad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952" y="2184400"/>
            <a:ext cx="3669187" cy="3669187"/>
          </a:xfrm>
          <a:prstGeom prst="rect">
            <a:avLst/>
          </a:prstGeom>
        </p:spPr>
      </p:pic>
    </p:spTree>
    <p:extLst>
      <p:ext uri="{BB962C8B-B14F-4D97-AF65-F5344CB8AC3E}">
        <p14:creationId xmlns:p14="http://schemas.microsoft.com/office/powerpoint/2010/main" val="4048750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55952" y="817583"/>
            <a:ext cx="9235008" cy="1202485"/>
          </a:xfrm>
        </p:spPr>
        <p:txBody>
          <a:bodyPr>
            <a:noAutofit/>
          </a:bodyPr>
          <a:lstStyle/>
          <a:p>
            <a:r>
              <a:rPr lang="es-PE" sz="3600" b="1" dirty="0"/>
              <a:t>7. ES UN PROGRAMA COMPARATIVAMENTE MUY ECONÓMICO</a:t>
            </a:r>
            <a:r>
              <a:rPr lang="fr-FR" sz="3600" dirty="0"/>
              <a:t> </a:t>
            </a:r>
          </a:p>
        </p:txBody>
      </p:sp>
      <p:pic>
        <p:nvPicPr>
          <p:cNvPr id="5" name="Image 4" descr="Economia-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774" y="2545102"/>
            <a:ext cx="5472429" cy="3643737"/>
          </a:xfrm>
          <a:prstGeom prst="rect">
            <a:avLst/>
          </a:prstGeom>
        </p:spPr>
      </p:pic>
    </p:spTree>
    <p:extLst>
      <p:ext uri="{BB962C8B-B14F-4D97-AF65-F5344CB8AC3E}">
        <p14:creationId xmlns:p14="http://schemas.microsoft.com/office/powerpoint/2010/main" val="3993029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2326" y="50204"/>
            <a:ext cx="7642424" cy="682820"/>
          </a:xfrm>
        </p:spPr>
        <p:txBody>
          <a:bodyPr>
            <a:normAutofit fontScale="90000"/>
          </a:bodyPr>
          <a:lstStyle/>
          <a:p>
            <a:pPr algn="ctr"/>
            <a:r>
              <a:rPr lang="es-PE" sz="3600" b="1" dirty="0"/>
              <a:t>9. Listo para plantar una,  o más  iglesias</a:t>
            </a:r>
            <a:endParaRPr lang="fr-FR" sz="3600" dirty="0"/>
          </a:p>
        </p:txBody>
      </p:sp>
      <p:pic>
        <p:nvPicPr>
          <p:cNvPr id="4" name="Imagen 3">
            <a:extLst>
              <a:ext uri="{FF2B5EF4-FFF2-40B4-BE49-F238E27FC236}">
                <a16:creationId xmlns:a16="http://schemas.microsoft.com/office/drawing/2014/main" id="{7C7F8637-9AAC-0C4D-B146-A030D4677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2326" y="733024"/>
            <a:ext cx="8166633" cy="6124975"/>
          </a:xfrm>
          <a:prstGeom prst="rect">
            <a:avLst/>
          </a:prstGeom>
        </p:spPr>
      </p:pic>
    </p:spTree>
    <p:extLst>
      <p:ext uri="{BB962C8B-B14F-4D97-AF65-F5344CB8AC3E}">
        <p14:creationId xmlns:p14="http://schemas.microsoft.com/office/powerpoint/2010/main" val="1778443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87A4-2F87-7047-9D7A-7E6B3E1CA579}"/>
              </a:ext>
            </a:extLst>
          </p:cNvPr>
          <p:cNvSpPr>
            <a:spLocks noGrp="1"/>
          </p:cNvSpPr>
          <p:nvPr>
            <p:ph type="title"/>
          </p:nvPr>
        </p:nvSpPr>
        <p:spPr>
          <a:xfrm>
            <a:off x="1076178" y="207499"/>
            <a:ext cx="9601200" cy="917917"/>
          </a:xfrm>
        </p:spPr>
        <p:txBody>
          <a:bodyPr>
            <a:normAutofit/>
          </a:bodyPr>
          <a:lstStyle/>
          <a:p>
            <a:r>
              <a:rPr lang="en-US" sz="5400" b="1" dirty="0" err="1"/>
              <a:t>Texto</a:t>
            </a:r>
            <a:r>
              <a:rPr lang="en-US" sz="5400" b="1" dirty="0"/>
              <a:t> </a:t>
            </a:r>
            <a:r>
              <a:rPr lang="en-US" sz="5400" b="1" dirty="0" err="1"/>
              <a:t>Bíblico</a:t>
            </a:r>
            <a:r>
              <a:rPr lang="en-US" sz="5400" b="1" dirty="0"/>
              <a:t>  </a:t>
            </a:r>
          </a:p>
        </p:txBody>
      </p:sp>
      <p:sp>
        <p:nvSpPr>
          <p:cNvPr id="3" name="Content Placeholder 2">
            <a:extLst>
              <a:ext uri="{FF2B5EF4-FFF2-40B4-BE49-F238E27FC236}">
                <a16:creationId xmlns:a16="http://schemas.microsoft.com/office/drawing/2014/main" id="{7630731F-AC67-3B4B-AD8E-1379ACAE141D}"/>
              </a:ext>
            </a:extLst>
          </p:cNvPr>
          <p:cNvSpPr>
            <a:spLocks noGrp="1"/>
          </p:cNvSpPr>
          <p:nvPr>
            <p:ph idx="1"/>
          </p:nvPr>
        </p:nvSpPr>
        <p:spPr>
          <a:xfrm>
            <a:off x="787791" y="1280161"/>
            <a:ext cx="11057206" cy="5176910"/>
          </a:xfrm>
        </p:spPr>
        <p:txBody>
          <a:bodyPr>
            <a:normAutofit fontScale="92500" lnSpcReduction="10000"/>
          </a:bodyPr>
          <a:lstStyle/>
          <a:p>
            <a:pPr marL="0" indent="0" algn="ctr">
              <a:buNone/>
            </a:pPr>
            <a:r>
              <a:rPr lang="en-US" sz="6600" dirty="0"/>
              <a:t>“</a:t>
            </a:r>
            <a:r>
              <a:rPr lang="en-US" sz="6600" dirty="0" err="1"/>
              <a:t>Entonces</a:t>
            </a:r>
            <a:r>
              <a:rPr lang="en-US" sz="6600" dirty="0"/>
              <a:t> </a:t>
            </a:r>
            <a:r>
              <a:rPr lang="en-US" sz="6600" b="1" u="sng" dirty="0" err="1">
                <a:solidFill>
                  <a:srgbClr val="C00000"/>
                </a:solidFill>
              </a:rPr>
              <a:t>subió</a:t>
            </a:r>
            <a:r>
              <a:rPr lang="en-US" sz="6600" b="1" u="sng" dirty="0">
                <a:solidFill>
                  <a:srgbClr val="C00000"/>
                </a:solidFill>
              </a:rPr>
              <a:t> al monte </a:t>
            </a:r>
            <a:r>
              <a:rPr lang="en-US" sz="6600" dirty="0"/>
              <a:t>y </a:t>
            </a:r>
            <a:r>
              <a:rPr lang="en-US" sz="6600" dirty="0" err="1"/>
              <a:t>llamó</a:t>
            </a:r>
            <a:r>
              <a:rPr lang="en-US" sz="6600" dirty="0"/>
              <a:t> a </a:t>
            </a:r>
            <a:r>
              <a:rPr lang="en-US" sz="6600" dirty="0" err="1"/>
              <a:t>sí</a:t>
            </a:r>
            <a:r>
              <a:rPr lang="en-US" sz="6600" dirty="0"/>
              <a:t> a los que </a:t>
            </a:r>
            <a:r>
              <a:rPr lang="en-US" sz="6600" b="1" u="sng" dirty="0" err="1">
                <a:solidFill>
                  <a:srgbClr val="C00000"/>
                </a:solidFill>
              </a:rPr>
              <a:t>él</a:t>
            </a:r>
            <a:r>
              <a:rPr lang="en-US" sz="6600" b="1" u="sng" dirty="0">
                <a:solidFill>
                  <a:srgbClr val="C00000"/>
                </a:solidFill>
              </a:rPr>
              <a:t> </a:t>
            </a:r>
            <a:r>
              <a:rPr lang="en-US" sz="6600" b="1" u="sng" dirty="0" err="1">
                <a:solidFill>
                  <a:srgbClr val="C00000"/>
                </a:solidFill>
              </a:rPr>
              <a:t>quiso</a:t>
            </a:r>
            <a:r>
              <a:rPr lang="en-US" sz="6600" dirty="0"/>
              <a:t>, y </a:t>
            </a:r>
            <a:r>
              <a:rPr lang="en-US" sz="6600" dirty="0" err="1"/>
              <a:t>fueron</a:t>
            </a:r>
            <a:r>
              <a:rPr lang="en-US" sz="6600" dirty="0"/>
              <a:t> a </a:t>
            </a:r>
            <a:r>
              <a:rPr lang="en-US" sz="6600" dirty="0" err="1"/>
              <a:t>él</a:t>
            </a:r>
            <a:r>
              <a:rPr lang="en-US" sz="6600" dirty="0"/>
              <a:t>. </a:t>
            </a:r>
            <a:r>
              <a:rPr lang="en-US" sz="6600" dirty="0" err="1"/>
              <a:t>Constituyó</a:t>
            </a:r>
            <a:r>
              <a:rPr lang="en-US" sz="6600" dirty="0"/>
              <a:t> a </a:t>
            </a:r>
            <a:r>
              <a:rPr lang="en-US" sz="6600" dirty="0" err="1"/>
              <a:t>doce</a:t>
            </a:r>
            <a:r>
              <a:rPr lang="en-US" sz="6600" dirty="0"/>
              <a:t>, a </a:t>
            </a:r>
            <a:r>
              <a:rPr lang="en-US" sz="6600" dirty="0" err="1"/>
              <a:t>quienes</a:t>
            </a:r>
            <a:r>
              <a:rPr lang="en-US" sz="6600" dirty="0"/>
              <a:t> </a:t>
            </a:r>
            <a:r>
              <a:rPr lang="en-US" sz="6600" dirty="0" err="1"/>
              <a:t>nombró</a:t>
            </a:r>
            <a:r>
              <a:rPr lang="en-US" sz="6600" dirty="0"/>
              <a:t> </a:t>
            </a:r>
            <a:r>
              <a:rPr lang="en-US" sz="6600" dirty="0" err="1"/>
              <a:t>apóstoles</a:t>
            </a:r>
            <a:r>
              <a:rPr lang="en-US" sz="6600" dirty="0"/>
              <a:t>, para que </a:t>
            </a:r>
            <a:r>
              <a:rPr lang="en-US" sz="6600" b="1" u="sng" dirty="0" err="1">
                <a:solidFill>
                  <a:srgbClr val="C00000"/>
                </a:solidFill>
              </a:rPr>
              <a:t>estuvieran</a:t>
            </a:r>
            <a:r>
              <a:rPr lang="en-US" sz="6600" b="1" u="sng" dirty="0">
                <a:solidFill>
                  <a:srgbClr val="C00000"/>
                </a:solidFill>
              </a:rPr>
              <a:t> con </a:t>
            </a:r>
            <a:r>
              <a:rPr lang="en-US" sz="6600" b="1" u="sng" dirty="0" err="1">
                <a:solidFill>
                  <a:srgbClr val="C00000"/>
                </a:solidFill>
              </a:rPr>
              <a:t>él</a:t>
            </a:r>
            <a:r>
              <a:rPr lang="en-US" sz="6600" b="1" u="sng" dirty="0">
                <a:solidFill>
                  <a:srgbClr val="C00000"/>
                </a:solidFill>
              </a:rPr>
              <a:t>,</a:t>
            </a:r>
            <a:r>
              <a:rPr lang="en-US" sz="6600" dirty="0"/>
              <a:t> y </a:t>
            </a:r>
            <a:r>
              <a:rPr lang="en-US" sz="6600" b="1" u="sng" dirty="0">
                <a:solidFill>
                  <a:srgbClr val="C00000"/>
                </a:solidFill>
              </a:rPr>
              <a:t>para </a:t>
            </a:r>
            <a:r>
              <a:rPr lang="en-US" sz="6600" b="1" u="sng" dirty="0" err="1">
                <a:solidFill>
                  <a:srgbClr val="C00000"/>
                </a:solidFill>
              </a:rPr>
              <a:t>enviarlos</a:t>
            </a:r>
            <a:r>
              <a:rPr lang="en-US" sz="6600" b="1" u="sng" dirty="0">
                <a:solidFill>
                  <a:srgbClr val="C00000"/>
                </a:solidFill>
              </a:rPr>
              <a:t> a </a:t>
            </a:r>
            <a:r>
              <a:rPr lang="en-US" sz="6600" b="1" u="sng" dirty="0" err="1">
                <a:solidFill>
                  <a:srgbClr val="C00000"/>
                </a:solidFill>
              </a:rPr>
              <a:t>predicar</a:t>
            </a:r>
            <a:r>
              <a:rPr lang="en-US" sz="6600" b="1" u="sng" dirty="0">
                <a:solidFill>
                  <a:srgbClr val="C00000"/>
                </a:solidFill>
              </a:rPr>
              <a:t>.”</a:t>
            </a:r>
          </a:p>
        </p:txBody>
      </p:sp>
    </p:spTree>
    <p:extLst>
      <p:ext uri="{BB962C8B-B14F-4D97-AF65-F5344CB8AC3E}">
        <p14:creationId xmlns:p14="http://schemas.microsoft.com/office/powerpoint/2010/main" val="2054872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32578B-4971-A249-9BB6-B2B71939FDCA}"/>
              </a:ext>
            </a:extLst>
          </p:cNvPr>
          <p:cNvPicPr>
            <a:picLocks noChangeAspect="1"/>
          </p:cNvPicPr>
          <p:nvPr/>
        </p:nvPicPr>
        <p:blipFill>
          <a:blip r:embed="rId2"/>
          <a:stretch>
            <a:fillRect/>
          </a:stretch>
        </p:blipFill>
        <p:spPr>
          <a:xfrm>
            <a:off x="1889760" y="26789"/>
            <a:ext cx="9144000" cy="6831211"/>
          </a:xfrm>
          <a:prstGeom prst="rect">
            <a:avLst/>
          </a:prstGeom>
        </p:spPr>
      </p:pic>
    </p:spTree>
    <p:extLst>
      <p:ext uri="{BB962C8B-B14F-4D97-AF65-F5344CB8AC3E}">
        <p14:creationId xmlns:p14="http://schemas.microsoft.com/office/powerpoint/2010/main" val="1680227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A6AE-B949-6D42-98DE-C4A5B9CB3C21}"/>
              </a:ext>
            </a:extLst>
          </p:cNvPr>
          <p:cNvSpPr>
            <a:spLocks noGrp="1"/>
          </p:cNvSpPr>
          <p:nvPr>
            <p:ph type="title"/>
          </p:nvPr>
        </p:nvSpPr>
        <p:spPr>
          <a:xfrm>
            <a:off x="701040" y="0"/>
            <a:ext cx="11490960" cy="746760"/>
          </a:xfrm>
        </p:spPr>
        <p:txBody>
          <a:bodyPr/>
          <a:lstStyle/>
          <a:p>
            <a:pPr algn="ctr"/>
            <a:r>
              <a:rPr lang="en-US" dirty="0" err="1"/>
              <a:t>Unidades</a:t>
            </a:r>
            <a:r>
              <a:rPr lang="en-US" dirty="0"/>
              <a:t> </a:t>
            </a:r>
            <a:r>
              <a:rPr lang="en-US" dirty="0" err="1"/>
              <a:t>multiplicándose</a:t>
            </a:r>
            <a:r>
              <a:rPr lang="en-US" dirty="0"/>
              <a:t> </a:t>
            </a:r>
            <a:r>
              <a:rPr lang="en-US" dirty="0" err="1"/>
              <a:t>en</a:t>
            </a:r>
            <a:r>
              <a:rPr lang="en-US" dirty="0"/>
              <a:t> Grupos </a:t>
            </a:r>
            <a:r>
              <a:rPr lang="es-PE" dirty="0">
                <a:solidFill>
                  <a:schemeClr val="tx1"/>
                </a:solidFill>
              </a:rPr>
              <a:t> pequeños</a:t>
            </a:r>
            <a:endParaRPr lang="en-US" dirty="0"/>
          </a:p>
        </p:txBody>
      </p:sp>
      <p:graphicFrame>
        <p:nvGraphicFramePr>
          <p:cNvPr id="7" name="Chart 6">
            <a:extLst>
              <a:ext uri="{FF2B5EF4-FFF2-40B4-BE49-F238E27FC236}">
                <a16:creationId xmlns:a16="http://schemas.microsoft.com/office/drawing/2014/main" id="{F1800EB3-E116-A84F-80C4-F4521FB332F0}"/>
              </a:ext>
            </a:extLst>
          </p:cNvPr>
          <p:cNvGraphicFramePr/>
          <p:nvPr>
            <p:extLst>
              <p:ext uri="{D42A27DB-BD31-4B8C-83A1-F6EECF244321}">
                <p14:modId xmlns:p14="http://schemas.microsoft.com/office/powerpoint/2010/main" val="1024498257"/>
              </p:ext>
            </p:extLst>
          </p:nvPr>
        </p:nvGraphicFramePr>
        <p:xfrm>
          <a:off x="701040" y="746760"/>
          <a:ext cx="11490960" cy="6111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8481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D32D6F6-0629-F348-9EBB-CDC570C72CF3}"/>
              </a:ext>
            </a:extLst>
          </p:cNvPr>
          <p:cNvGraphicFramePr/>
          <p:nvPr>
            <p:extLst>
              <p:ext uri="{D42A27DB-BD31-4B8C-83A1-F6EECF244321}">
                <p14:modId xmlns:p14="http://schemas.microsoft.com/office/powerpoint/2010/main" val="485809634"/>
              </p:ext>
            </p:extLst>
          </p:nvPr>
        </p:nvGraphicFramePr>
        <p:xfrm>
          <a:off x="701040" y="106680"/>
          <a:ext cx="11490960" cy="675132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E364CF78-A064-BA4C-86BA-2D5D78C914B8}"/>
              </a:ext>
            </a:extLst>
          </p:cNvPr>
          <p:cNvPicPr>
            <a:picLocks noChangeAspect="1"/>
          </p:cNvPicPr>
          <p:nvPr/>
        </p:nvPicPr>
        <p:blipFill rotWithShape="1">
          <a:blip r:embed="rId3"/>
          <a:srcRect b="18421"/>
          <a:stretch/>
        </p:blipFill>
        <p:spPr>
          <a:xfrm>
            <a:off x="7649020" y="1210735"/>
            <a:ext cx="1952179" cy="16800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2AE85CA6-7192-1F40-98C5-241B59C2BF2E}"/>
              </a:ext>
            </a:extLst>
          </p:cNvPr>
          <p:cNvSpPr txBox="1"/>
          <p:nvPr/>
        </p:nvSpPr>
        <p:spPr>
          <a:xfrm>
            <a:off x="7147560" y="3307082"/>
            <a:ext cx="2636520" cy="1200329"/>
          </a:xfrm>
          <a:prstGeom prst="rect">
            <a:avLst/>
          </a:prstGeom>
          <a:noFill/>
        </p:spPr>
        <p:txBody>
          <a:bodyPr wrap="square" rtlCol="0">
            <a:spAutoFit/>
          </a:bodyPr>
          <a:lstStyle/>
          <a:p>
            <a:pPr algn="ctr"/>
            <a:r>
              <a:rPr lang="en-US" sz="3600" b="1" dirty="0">
                <a:solidFill>
                  <a:schemeClr val="bg1"/>
                </a:solidFill>
              </a:rPr>
              <a:t>12 – 20 </a:t>
            </a:r>
          </a:p>
          <a:p>
            <a:pPr algn="ctr"/>
            <a:r>
              <a:rPr lang="en-US" sz="3600" b="1" dirty="0">
                <a:solidFill>
                  <a:schemeClr val="bg1"/>
                </a:solidFill>
              </a:rPr>
              <a:t>Hermanos </a:t>
            </a:r>
          </a:p>
        </p:txBody>
      </p:sp>
    </p:spTree>
    <p:extLst>
      <p:ext uri="{BB962C8B-B14F-4D97-AF65-F5344CB8AC3E}">
        <p14:creationId xmlns:p14="http://schemas.microsoft.com/office/powerpoint/2010/main" val="2844433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txBox="1">
            <a:spLocks/>
          </p:cNvSpPr>
          <p:nvPr/>
        </p:nvSpPr>
        <p:spPr bwMode="auto">
          <a:xfrm>
            <a:off x="1519238" y="44451"/>
            <a:ext cx="9144001" cy="1584325"/>
          </a:xfrm>
          <a:prstGeom prst="rect">
            <a:avLst/>
          </a:prstGeom>
          <a:solidFill>
            <a:srgbClr val="E4831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s-PE" sz="3200" b="1" dirty="0">
                <a:solidFill>
                  <a:schemeClr val="bg1"/>
                </a:solidFill>
                <a:latin typeface="Arial Black" charset="0"/>
                <a:cs typeface="Arial Black" charset="0"/>
              </a:rPr>
              <a:t>“Jesús no llama a los capacitados, capacita a los llamados” </a:t>
            </a:r>
          </a:p>
        </p:txBody>
      </p:sp>
      <p:sp>
        <p:nvSpPr>
          <p:cNvPr id="4" name="Título 1"/>
          <p:cNvSpPr txBox="1">
            <a:spLocks/>
          </p:cNvSpPr>
          <p:nvPr/>
        </p:nvSpPr>
        <p:spPr bwMode="auto">
          <a:xfrm>
            <a:off x="1524000" y="5805489"/>
            <a:ext cx="9144000" cy="936625"/>
          </a:xfrm>
          <a:prstGeom prst="rect">
            <a:avLst/>
          </a:prstGeom>
          <a:solidFill>
            <a:srgbClr val="E4831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s-PE" sz="3200" b="1" dirty="0">
                <a:solidFill>
                  <a:schemeClr val="bg1"/>
                </a:solidFill>
                <a:latin typeface="Arial Black" charset="0"/>
                <a:cs typeface="Arial Black" charset="0"/>
              </a:rPr>
              <a:t>“Cuando Jesús te da una misión, te da su bendición” </a:t>
            </a:r>
          </a:p>
        </p:txBody>
      </p:sp>
      <p:sp>
        <p:nvSpPr>
          <p:cNvPr id="18" name="Título 1"/>
          <p:cNvSpPr txBox="1">
            <a:spLocks/>
          </p:cNvSpPr>
          <p:nvPr/>
        </p:nvSpPr>
        <p:spPr bwMode="auto">
          <a:xfrm>
            <a:off x="6921501" y="2216783"/>
            <a:ext cx="3709988" cy="2895497"/>
          </a:xfrm>
          <a:prstGeom prst="rect">
            <a:avLst/>
          </a:prstGeom>
          <a:solidFill>
            <a:srgbClr val="E4831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s-PE" sz="3200" b="1" dirty="0">
                <a:solidFill>
                  <a:schemeClr val="bg1"/>
                </a:solidFill>
                <a:latin typeface="Arial Black" charset="0"/>
                <a:cs typeface="Arial Black" charset="0"/>
              </a:rPr>
              <a:t>“Una iglesia sin misión no es iglesia”</a:t>
            </a:r>
          </a:p>
        </p:txBody>
      </p:sp>
      <p:pic>
        <p:nvPicPr>
          <p:cNvPr id="6" name="Imagen 5" descr="JESÚS ENVÍO DE 2 EN 2 LOS 72 DISCÍPULO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2051" y="2061275"/>
            <a:ext cx="4151087" cy="266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225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4"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Imagen" descr="IGLESIA LLANTAS CUADRADAS copia.jpg">
            <a:extLst>
              <a:ext uri="{FF2B5EF4-FFF2-40B4-BE49-F238E27FC236}">
                <a16:creationId xmlns:a16="http://schemas.microsoft.com/office/drawing/2014/main" id="{02318829-294E-5145-9CCF-50FC66CCBE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815" y="808383"/>
            <a:ext cx="5919304" cy="4439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20BEA13-1E51-3640-B817-A24BAC5102B6}"/>
              </a:ext>
            </a:extLst>
          </p:cNvPr>
          <p:cNvPicPr>
            <a:picLocks noChangeAspect="1"/>
          </p:cNvPicPr>
          <p:nvPr/>
        </p:nvPicPr>
        <p:blipFill>
          <a:blip r:embed="rId3"/>
          <a:stretch>
            <a:fillRect/>
          </a:stretch>
        </p:blipFill>
        <p:spPr>
          <a:xfrm>
            <a:off x="6651119" y="463826"/>
            <a:ext cx="5392477" cy="53406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1701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Imagen" descr="IGLESIA LL REDONDAS copia.jpg">
            <a:extLst>
              <a:ext uri="{FF2B5EF4-FFF2-40B4-BE49-F238E27FC236}">
                <a16:creationId xmlns:a16="http://schemas.microsoft.com/office/drawing/2014/main" id="{0CF0E583-CA50-1849-91DD-09B526DD81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312" y="774857"/>
            <a:ext cx="8759687" cy="498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008026B-64E2-B147-B3DB-CDC44FF9CAE7}"/>
              </a:ext>
            </a:extLst>
          </p:cNvPr>
          <p:cNvPicPr>
            <a:picLocks noChangeAspect="1"/>
          </p:cNvPicPr>
          <p:nvPr/>
        </p:nvPicPr>
        <p:blipFill rotWithShape="1">
          <a:blip r:embed="rId3"/>
          <a:srcRect l="66797" t="8230" r="8982" b="39753"/>
          <a:stretch/>
        </p:blipFill>
        <p:spPr>
          <a:xfrm>
            <a:off x="2418260" y="4161182"/>
            <a:ext cx="1477879" cy="1370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D36117BB-9918-1547-A415-21805E08161A}"/>
              </a:ext>
            </a:extLst>
          </p:cNvPr>
          <p:cNvPicPr>
            <a:picLocks noChangeAspect="1"/>
          </p:cNvPicPr>
          <p:nvPr/>
        </p:nvPicPr>
        <p:blipFill rotWithShape="1">
          <a:blip r:embed="rId4"/>
          <a:srcRect b="18421"/>
          <a:stretch/>
        </p:blipFill>
        <p:spPr>
          <a:xfrm>
            <a:off x="4097694" y="4161182"/>
            <a:ext cx="1648838" cy="14190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2515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045DBF-D383-F544-BDB7-5939CBA45DBC}"/>
              </a:ext>
            </a:extLst>
          </p:cNvPr>
          <p:cNvPicPr>
            <a:picLocks noChangeAspect="1"/>
          </p:cNvPicPr>
          <p:nvPr/>
        </p:nvPicPr>
        <p:blipFill>
          <a:blip r:embed="rId2"/>
          <a:stretch>
            <a:fillRect/>
          </a:stretch>
        </p:blipFill>
        <p:spPr>
          <a:xfrm>
            <a:off x="822652" y="31304"/>
            <a:ext cx="4739948" cy="3554961"/>
          </a:xfrm>
          <a:prstGeom prst="rect">
            <a:avLst/>
          </a:prstGeom>
        </p:spPr>
      </p:pic>
      <p:pic>
        <p:nvPicPr>
          <p:cNvPr id="7" name="Picture 6">
            <a:extLst>
              <a:ext uri="{FF2B5EF4-FFF2-40B4-BE49-F238E27FC236}">
                <a16:creationId xmlns:a16="http://schemas.microsoft.com/office/drawing/2014/main" id="{1AF9B103-30E5-3845-B668-6CDB97BA1E47}"/>
              </a:ext>
            </a:extLst>
          </p:cNvPr>
          <p:cNvPicPr>
            <a:picLocks noChangeAspect="1"/>
          </p:cNvPicPr>
          <p:nvPr/>
        </p:nvPicPr>
        <p:blipFill rotWithShape="1">
          <a:blip r:embed="rId3"/>
          <a:srcRect t="26634" b="24161"/>
          <a:stretch/>
        </p:blipFill>
        <p:spPr>
          <a:xfrm>
            <a:off x="716635" y="3652471"/>
            <a:ext cx="11519250" cy="3180522"/>
          </a:xfrm>
          <a:prstGeom prst="rect">
            <a:avLst/>
          </a:prstGeom>
        </p:spPr>
      </p:pic>
      <p:pic>
        <p:nvPicPr>
          <p:cNvPr id="8" name="Picture 7">
            <a:extLst>
              <a:ext uri="{FF2B5EF4-FFF2-40B4-BE49-F238E27FC236}">
                <a16:creationId xmlns:a16="http://schemas.microsoft.com/office/drawing/2014/main" id="{0DF3CA20-20F1-B34A-8C15-82EAB5841D07}"/>
              </a:ext>
            </a:extLst>
          </p:cNvPr>
          <p:cNvPicPr>
            <a:picLocks noChangeAspect="1"/>
          </p:cNvPicPr>
          <p:nvPr/>
        </p:nvPicPr>
        <p:blipFill rotWithShape="1">
          <a:blip r:embed="rId4"/>
          <a:srcRect l="66797" t="8230" r="8982" b="39753"/>
          <a:stretch/>
        </p:blipFill>
        <p:spPr>
          <a:xfrm>
            <a:off x="2623929" y="3859903"/>
            <a:ext cx="3207027" cy="29730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211C1323-8C4B-264D-A1B3-9EFF8164988F}"/>
              </a:ext>
            </a:extLst>
          </p:cNvPr>
          <p:cNvSpPr txBox="1"/>
          <p:nvPr/>
        </p:nvSpPr>
        <p:spPr>
          <a:xfrm>
            <a:off x="5830957" y="1683026"/>
            <a:ext cx="6404928" cy="1938992"/>
          </a:xfrm>
          <a:prstGeom prst="rect">
            <a:avLst/>
          </a:prstGeom>
          <a:noFill/>
        </p:spPr>
        <p:txBody>
          <a:bodyPr wrap="square" rtlCol="0">
            <a:spAutoFit/>
          </a:bodyPr>
          <a:lstStyle/>
          <a:p>
            <a:pPr algn="ctr"/>
            <a:r>
              <a:rPr lang="en-US" sz="4000" b="1" dirty="0" err="1"/>
              <a:t>Unidades</a:t>
            </a:r>
            <a:r>
              <a:rPr lang="en-US" sz="4000" b="1" dirty="0"/>
              <a:t> de </a:t>
            </a:r>
            <a:r>
              <a:rPr lang="en-US" sz="4000" b="1" dirty="0" err="1"/>
              <a:t>Discipulado</a:t>
            </a:r>
            <a:r>
              <a:rPr lang="en-US" sz="4000" b="1" dirty="0"/>
              <a:t> </a:t>
            </a:r>
          </a:p>
          <a:p>
            <a:pPr algn="ctr"/>
            <a:r>
              <a:rPr lang="en-US" sz="4000" b="1" dirty="0"/>
              <a:t>y</a:t>
            </a:r>
          </a:p>
          <a:p>
            <a:pPr algn="ctr"/>
            <a:r>
              <a:rPr lang="en-US" sz="4000" b="1" dirty="0"/>
              <a:t> Grupos </a:t>
            </a:r>
            <a:r>
              <a:rPr lang="en-US" sz="4000" b="1" dirty="0" err="1"/>
              <a:t>Pequeños</a:t>
            </a:r>
            <a:endParaRPr lang="en-US" sz="4000" b="1" dirty="0"/>
          </a:p>
        </p:txBody>
      </p:sp>
      <p:sp>
        <p:nvSpPr>
          <p:cNvPr id="10" name="TextBox 9">
            <a:extLst>
              <a:ext uri="{FF2B5EF4-FFF2-40B4-BE49-F238E27FC236}">
                <a16:creationId xmlns:a16="http://schemas.microsoft.com/office/drawing/2014/main" id="{57756F04-579A-CE43-9386-653E30A29F88}"/>
              </a:ext>
            </a:extLst>
          </p:cNvPr>
          <p:cNvSpPr txBox="1"/>
          <p:nvPr/>
        </p:nvSpPr>
        <p:spPr>
          <a:xfrm>
            <a:off x="6737343" y="384313"/>
            <a:ext cx="4592155" cy="707886"/>
          </a:xfrm>
          <a:prstGeom prst="rect">
            <a:avLst/>
          </a:prstGeom>
          <a:noFill/>
        </p:spPr>
        <p:txBody>
          <a:bodyPr wrap="none" rtlCol="0">
            <a:spAutoFit/>
          </a:bodyPr>
          <a:lstStyle/>
          <a:p>
            <a:r>
              <a:rPr lang="en-US" sz="4000" dirty="0" err="1"/>
              <a:t>Integrando</a:t>
            </a:r>
            <a:r>
              <a:rPr lang="en-US" sz="4000" dirty="0"/>
              <a:t> la </a:t>
            </a:r>
            <a:r>
              <a:rPr lang="en-US" sz="4000" dirty="0" err="1"/>
              <a:t>Misión</a:t>
            </a:r>
            <a:endParaRPr lang="en-US" sz="4000" dirty="0"/>
          </a:p>
        </p:txBody>
      </p:sp>
    </p:spTree>
    <p:extLst>
      <p:ext uri="{BB962C8B-B14F-4D97-AF65-F5344CB8AC3E}">
        <p14:creationId xmlns:p14="http://schemas.microsoft.com/office/powerpoint/2010/main" val="265280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7219BED-B2C8-A047-A0D5-86FEA500961F}"/>
              </a:ext>
            </a:extLst>
          </p:cNvPr>
          <p:cNvGraphicFramePr/>
          <p:nvPr>
            <p:extLst>
              <p:ext uri="{D42A27DB-BD31-4B8C-83A1-F6EECF244321}">
                <p14:modId xmlns:p14="http://schemas.microsoft.com/office/powerpoint/2010/main" val="3433892850"/>
              </p:ext>
            </p:extLst>
          </p:nvPr>
        </p:nvGraphicFramePr>
        <p:xfrm>
          <a:off x="710648" y="1772271"/>
          <a:ext cx="4921526" cy="4529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F882DFA7-379D-B345-9516-56F73C0CCE9D}"/>
              </a:ext>
            </a:extLst>
          </p:cNvPr>
          <p:cNvGraphicFramePr/>
          <p:nvPr>
            <p:extLst>
              <p:ext uri="{D42A27DB-BD31-4B8C-83A1-F6EECF244321}">
                <p14:modId xmlns:p14="http://schemas.microsoft.com/office/powerpoint/2010/main" val="49762156"/>
              </p:ext>
            </p:extLst>
          </p:nvPr>
        </p:nvGraphicFramePr>
        <p:xfrm>
          <a:off x="6745357" y="1772271"/>
          <a:ext cx="5446643" cy="45291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itle 1">
            <a:extLst>
              <a:ext uri="{FF2B5EF4-FFF2-40B4-BE49-F238E27FC236}">
                <a16:creationId xmlns:a16="http://schemas.microsoft.com/office/drawing/2014/main" id="{EE5F6625-2C6B-9F42-B308-3CC1ACBE2BF4}"/>
              </a:ext>
            </a:extLst>
          </p:cNvPr>
          <p:cNvSpPr>
            <a:spLocks noGrp="1"/>
          </p:cNvSpPr>
          <p:nvPr>
            <p:ph type="title"/>
          </p:nvPr>
        </p:nvSpPr>
        <p:spPr>
          <a:xfrm>
            <a:off x="1783081" y="0"/>
            <a:ext cx="9616440" cy="821635"/>
          </a:xfrm>
        </p:spPr>
        <p:txBody>
          <a:bodyPr>
            <a:noAutofit/>
          </a:bodyPr>
          <a:lstStyle/>
          <a:p>
            <a:pPr algn="ctr"/>
            <a:r>
              <a:rPr lang="en-US" sz="6600" b="1" dirty="0"/>
              <a:t>Los </a:t>
            </a:r>
            <a:r>
              <a:rPr lang="en-US" sz="6600" b="1" dirty="0" err="1"/>
              <a:t>Objetivos</a:t>
            </a:r>
            <a:r>
              <a:rPr lang="en-US" sz="6600" b="1" dirty="0"/>
              <a:t> </a:t>
            </a:r>
            <a:r>
              <a:rPr lang="en-US" sz="6600" b="1" dirty="0" err="1"/>
              <a:t>Integados</a:t>
            </a:r>
            <a:endParaRPr lang="en-US" sz="6600" b="1" dirty="0"/>
          </a:p>
        </p:txBody>
      </p:sp>
    </p:spTree>
    <p:extLst>
      <p:ext uri="{BB962C8B-B14F-4D97-AF65-F5344CB8AC3E}">
        <p14:creationId xmlns:p14="http://schemas.microsoft.com/office/powerpoint/2010/main" val="21224779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96A3FAE-179D-8549-86A7-990E513CECED}"/>
              </a:ext>
            </a:extLst>
          </p:cNvPr>
          <p:cNvSpPr>
            <a:spLocks noGrp="1"/>
          </p:cNvSpPr>
          <p:nvPr>
            <p:ph idx="1"/>
          </p:nvPr>
        </p:nvSpPr>
        <p:spPr>
          <a:xfrm>
            <a:off x="742122" y="397566"/>
            <a:ext cx="11449877" cy="2551043"/>
          </a:xfrm>
        </p:spPr>
        <p:txBody>
          <a:bodyPr>
            <a:normAutofit/>
          </a:bodyPr>
          <a:lstStyle/>
          <a:p>
            <a:pPr algn="ctr"/>
            <a:r>
              <a:rPr lang="es-ES" sz="3600" b="1" dirty="0"/>
              <a:t>“La Escuela Sabática debería ser uno de los instrumentos más grandiosos y eficaces para traer personas a Cristo”(CSES </a:t>
            </a:r>
            <a:r>
              <a:rPr lang="es-ES" sz="3600" b="1" dirty="0" err="1"/>
              <a:t>Pág</a:t>
            </a:r>
            <a:r>
              <a:rPr lang="es-ES" sz="3600" b="1" dirty="0"/>
              <a:t>. 9</a:t>
            </a:r>
            <a:r>
              <a:rPr lang="es-ES" sz="3600" dirty="0"/>
              <a:t>).</a:t>
            </a:r>
            <a:endParaRPr lang="en-US" sz="3600" dirty="0"/>
          </a:p>
          <a:p>
            <a:pPr algn="ctr"/>
            <a:endParaRPr lang="en-US" sz="3600" dirty="0"/>
          </a:p>
        </p:txBody>
      </p:sp>
      <p:sp>
        <p:nvSpPr>
          <p:cNvPr id="5" name="Content Placeholder 2">
            <a:extLst>
              <a:ext uri="{FF2B5EF4-FFF2-40B4-BE49-F238E27FC236}">
                <a16:creationId xmlns:a16="http://schemas.microsoft.com/office/drawing/2014/main" id="{3CE8CCE4-3817-644C-9D06-9CBC1D021A4E}"/>
              </a:ext>
            </a:extLst>
          </p:cNvPr>
          <p:cNvSpPr txBox="1">
            <a:spLocks/>
          </p:cNvSpPr>
          <p:nvPr/>
        </p:nvSpPr>
        <p:spPr>
          <a:xfrm>
            <a:off x="536713" y="2948609"/>
            <a:ext cx="11449877" cy="27432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ctr"/>
            <a:r>
              <a:rPr lang="es-ES" sz="3600" b="1" dirty="0"/>
              <a:t>“Si hay muchos miembros en la iglesia, organícense en grupos pequeños para trabajar no sólo por los miembros de la iglesia, sino en favor de los incrédulos.  ” (SC </a:t>
            </a:r>
            <a:r>
              <a:rPr lang="es-ES" sz="3600" b="1" dirty="0" err="1"/>
              <a:t>Pág</a:t>
            </a:r>
            <a:r>
              <a:rPr lang="es-ES" sz="3600" b="1" dirty="0"/>
              <a:t>. 92</a:t>
            </a:r>
            <a:r>
              <a:rPr lang="es-ES" sz="3600" dirty="0"/>
              <a:t>).</a:t>
            </a:r>
            <a:endParaRPr lang="en-US" sz="3600" dirty="0"/>
          </a:p>
          <a:p>
            <a:pPr algn="ctr"/>
            <a:endParaRPr lang="en-US" sz="3600" dirty="0"/>
          </a:p>
        </p:txBody>
      </p:sp>
    </p:spTree>
    <p:extLst>
      <p:ext uri="{BB962C8B-B14F-4D97-AF65-F5344CB8AC3E}">
        <p14:creationId xmlns:p14="http://schemas.microsoft.com/office/powerpoint/2010/main" val="24946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E397-C2DC-5642-98AA-B7AFDEC8D4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83D268-CF04-004F-BFA8-E98FB8370B9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0B1E34A-B940-5749-B544-692C00B843E4}"/>
              </a:ext>
            </a:extLst>
          </p:cNvPr>
          <p:cNvPicPr>
            <a:picLocks noChangeAspect="1"/>
          </p:cNvPicPr>
          <p:nvPr/>
        </p:nvPicPr>
        <p:blipFill rotWithShape="1">
          <a:blip r:embed="rId2"/>
          <a:srcRect l="16272" t="12238" r="8135" b="29186"/>
          <a:stretch/>
        </p:blipFill>
        <p:spPr>
          <a:xfrm>
            <a:off x="0" y="-83090"/>
            <a:ext cx="12191999" cy="6884642"/>
          </a:xfrm>
          <a:prstGeom prst="rect">
            <a:avLst/>
          </a:prstGeom>
        </p:spPr>
      </p:pic>
      <p:sp>
        <p:nvSpPr>
          <p:cNvPr id="5" name="TextBox 4">
            <a:extLst>
              <a:ext uri="{FF2B5EF4-FFF2-40B4-BE49-F238E27FC236}">
                <a16:creationId xmlns:a16="http://schemas.microsoft.com/office/drawing/2014/main" id="{7E026631-0E09-F74E-98AF-959175CFBD0F}"/>
              </a:ext>
            </a:extLst>
          </p:cNvPr>
          <p:cNvSpPr txBox="1"/>
          <p:nvPr/>
        </p:nvSpPr>
        <p:spPr>
          <a:xfrm>
            <a:off x="8610600" y="5120640"/>
            <a:ext cx="3444240"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b="1" dirty="0" err="1"/>
              <a:t>Diagnóstico</a:t>
            </a:r>
            <a:r>
              <a:rPr lang="en-US" sz="4400" b="1" dirty="0"/>
              <a:t> </a:t>
            </a:r>
          </a:p>
        </p:txBody>
      </p:sp>
    </p:spTree>
    <p:extLst>
      <p:ext uri="{BB962C8B-B14F-4D97-AF65-F5344CB8AC3E}">
        <p14:creationId xmlns:p14="http://schemas.microsoft.com/office/powerpoint/2010/main" val="299861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{753B4A53-02ED-154E-AC06-AF1D80D08502}tf10001072</Template>
  <TotalTime>227</TotalTime>
  <Words>660</Words>
  <Application>Microsoft Macintosh PowerPoint</Application>
  <PresentationFormat>Widescreen</PresentationFormat>
  <Paragraphs>80</Paragraphs>
  <Slides>33</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Arial Black</vt:lpstr>
      <vt:lpstr>Calibri</vt:lpstr>
      <vt:lpstr>Franklin Gothic Book</vt:lpstr>
      <vt:lpstr>Crop</vt:lpstr>
      <vt:lpstr>Document</vt:lpstr>
      <vt:lpstr>Bievenidos a la escuela de lideres </vt:lpstr>
      <vt:lpstr>Razones para organizarnos en el cumplimiento de la Misión </vt:lpstr>
      <vt:lpstr>Texto Bíblico  </vt:lpstr>
      <vt:lpstr>PowerPoint Presentation</vt:lpstr>
      <vt:lpstr>PowerPoint Presentation</vt:lpstr>
      <vt:lpstr>PowerPoint Presentation</vt:lpstr>
      <vt:lpstr>Los Objetivos Integados</vt:lpstr>
      <vt:lpstr>PowerPoint Presentation</vt:lpstr>
      <vt:lpstr>PowerPoint Presentation</vt:lpstr>
      <vt:lpstr>Modelo del grupo pequeño</vt:lpstr>
      <vt:lpstr>PowerPoint Presentation</vt:lpstr>
      <vt:lpstr>Porqué organizarnos en Unidades Discipuladoras y  en Grupos Pequeños? </vt:lpstr>
      <vt:lpstr>1. FUNDAMENTO BÍBLICO SOLIDO </vt:lpstr>
      <vt:lpstr>2. ES RECOMENDADO POR EL ESPÍRITU DE PROFECÍA </vt:lpstr>
      <vt:lpstr>3. PROMUEVE EL SURGIMIENTO DE NUEVOS LÍDERES EN LA IGLESIA: </vt:lpstr>
      <vt:lpstr>La Escuela de Líderes : “ELÍ”</vt:lpstr>
      <vt:lpstr>PowerPoint Presentation</vt:lpstr>
      <vt:lpstr>PowerPoint Presentation</vt:lpstr>
      <vt:lpstr>4. PROMUEVE EL CRECIMIENTO ESPIRITUAL Y NUMÉRICO DE LA IGLESIA </vt:lpstr>
      <vt:lpstr>PowerPoint Presentation</vt:lpstr>
      <vt:lpstr>PowerPoint Presentation</vt:lpstr>
      <vt:lpstr>5. TIENE UNA GRAN CAPACIDAD PARA MOVILIZAR A LA IGLESIA </vt:lpstr>
      <vt:lpstr>PowerPoint Presentation</vt:lpstr>
      <vt:lpstr>PowerPoint Presentation</vt:lpstr>
      <vt:lpstr>PowerPoint Presentation</vt:lpstr>
      <vt:lpstr>PowerPoint Presentation</vt:lpstr>
      <vt:lpstr>6. ES UN EXCELENTE MÉTODO DE CONSOLIDACION DE LOS NUEVOS CREYENTES: </vt:lpstr>
      <vt:lpstr>7. ES UN PROGRAMA COMPARATIVAMENTE MUY ECONÓMICO </vt:lpstr>
      <vt:lpstr>9. Listo para plantar una,  o más  iglesias</vt:lpstr>
      <vt:lpstr>PowerPoint Presentation</vt:lpstr>
      <vt:lpstr>Unidades multiplicándose en Grupos  pequeños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Razones para organizarnos en el cumplimiento de la Misión </dc:title>
  <dc:creator>Dante Godeau</dc:creator>
  <cp:lastModifiedBy>Dante Godeau</cp:lastModifiedBy>
  <cp:revision>51</cp:revision>
  <dcterms:created xsi:type="dcterms:W3CDTF">2019-03-23T02:26:27Z</dcterms:created>
  <dcterms:modified xsi:type="dcterms:W3CDTF">2020-03-04T16:29:17Z</dcterms:modified>
</cp:coreProperties>
</file>