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54"/>
    <p:restoredTop sz="94665"/>
  </p:normalViewPr>
  <p:slideViewPr>
    <p:cSldViewPr snapToGrid="0" snapToObjects="1">
      <p:cViewPr varScale="1">
        <p:scale>
          <a:sx n="93" d="100"/>
          <a:sy n="93" d="100"/>
        </p:scale>
        <p:origin x="248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Generalmente llego puntualmente </c:v>
                </c:pt>
                <c:pt idx="1">
                  <c:v>A veces llego temprano, a veces llego tarde</c:v>
                </c:pt>
                <c:pt idx="2">
                  <c:v>Generalmente llego atrasado </c:v>
                </c:pt>
                <c:pt idx="3">
                  <c:v>No asisto a la Escuela Sabática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12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5E-AF46-A4F9-2879FB4EEBB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996602944"/>
        <c:axId val="1996604624"/>
      </c:barChart>
      <c:catAx>
        <c:axId val="199660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6604624"/>
        <c:crosses val="autoZero"/>
        <c:auto val="1"/>
        <c:lblAlgn val="ctr"/>
        <c:lblOffset val="100"/>
        <c:noMultiLvlLbl val="0"/>
      </c:catAx>
      <c:valAx>
        <c:axId val="19966046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96602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spc="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Diariamente oro en forma sistemática todos los días </c:v>
                </c:pt>
                <c:pt idx="1">
                  <c:v>Algunos días de la semana oro</c:v>
                </c:pt>
                <c:pt idx="2">
                  <c:v>Cuando tengo problemas y alguna necesidad </c:v>
                </c:pt>
                <c:pt idx="3">
                  <c:v>No oro por que no tengo tiempo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4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8B-7440-9C25-5DC46DB877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46396896"/>
        <c:axId val="1946308960"/>
      </c:barChart>
      <c:catAx>
        <c:axId val="194639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6308960"/>
        <c:crosses val="autoZero"/>
        <c:auto val="1"/>
        <c:lblAlgn val="ctr"/>
        <c:lblOffset val="100"/>
        <c:noMultiLvlLbl val="0"/>
      </c:catAx>
      <c:valAx>
        <c:axId val="1946308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639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Estudio diariamente </c:v>
                </c:pt>
                <c:pt idx="1">
                  <c:v>Estudio algunos días </c:v>
                </c:pt>
                <c:pt idx="2">
                  <c:v>Estudio una vez por semana </c:v>
                </c:pt>
                <c:pt idx="3">
                  <c:v>No estudio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</c:v>
                </c:pt>
                <c:pt idx="1">
                  <c:v>9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0C-8744-84F0-166E538EA2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98719312"/>
        <c:axId val="1861592336"/>
      </c:barChart>
      <c:catAx>
        <c:axId val="199871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1592336"/>
        <c:crosses val="autoZero"/>
        <c:auto val="1"/>
        <c:lblAlgn val="ctr"/>
        <c:lblOffset val="100"/>
        <c:noMultiLvlLbl val="0"/>
      </c:catAx>
      <c:valAx>
        <c:axId val="1861592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8719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Leo todos los días  </c:v>
                </c:pt>
                <c:pt idx="1">
                  <c:v>Leo algunas veces</c:v>
                </c:pt>
                <c:pt idx="2">
                  <c:v>Leo solo cuando voy a la iglesia </c:v>
                </c:pt>
                <c:pt idx="3">
                  <c:v>No leo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12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D5-D542-8774-749D4D8094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000252128"/>
        <c:axId val="2000253808"/>
      </c:barChart>
      <c:catAx>
        <c:axId val="200025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0253808"/>
        <c:crosses val="autoZero"/>
        <c:auto val="1"/>
        <c:lblAlgn val="ctr"/>
        <c:lblOffset val="100"/>
        <c:noMultiLvlLbl val="0"/>
      </c:catAx>
      <c:valAx>
        <c:axId val="2000253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0252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Estoy inscrito en una clase </c:v>
                </c:pt>
                <c:pt idx="1">
                  <c:v>Participo en una división de menores o adolescentes </c:v>
                </c:pt>
                <c:pt idx="2">
                  <c:v>Estoy inscrito pero no asisto</c:v>
                </c:pt>
                <c:pt idx="3">
                  <c:v>No estoy inscrito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2</c:v>
                </c:pt>
                <c:pt idx="2">
                  <c:v>0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40-554F-91CA-6B4EF20D2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53517200"/>
        <c:axId val="1999004480"/>
      </c:barChart>
      <c:catAx>
        <c:axId val="195351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9004480"/>
        <c:crosses val="autoZero"/>
        <c:auto val="1"/>
        <c:lblAlgn val="ctr"/>
        <c:lblOffset val="100"/>
        <c:noMultiLvlLbl val="0"/>
      </c:catAx>
      <c:valAx>
        <c:axId val="1999004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3517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Asisto siempre </c:v>
                </c:pt>
                <c:pt idx="1">
                  <c:v>Asisto algunas veces </c:v>
                </c:pt>
                <c:pt idx="2">
                  <c:v>Asistía, pero dejé de asistir </c:v>
                </c:pt>
                <c:pt idx="3">
                  <c:v>Nunca asistí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  <c:pt idx="2">
                  <c:v>12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D0-F946-8767-A4D2C172FAD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02176416"/>
        <c:axId val="2002178096"/>
      </c:barChart>
      <c:catAx>
        <c:axId val="2002176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2178096"/>
        <c:crosses val="autoZero"/>
        <c:auto val="1"/>
        <c:lblAlgn val="ctr"/>
        <c:lblOffset val="100"/>
        <c:noMultiLvlLbl val="0"/>
      </c:catAx>
      <c:valAx>
        <c:axId val="20021780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02176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Doy regularmente estudios bíblicos </c:v>
                </c:pt>
                <c:pt idx="1">
                  <c:v>Doy ocasionalmente estudios bíblicos </c:v>
                </c:pt>
                <c:pt idx="2">
                  <c:v>Alguna vez ya di, pero no doy más </c:v>
                </c:pt>
                <c:pt idx="3">
                  <c:v>Nunca dí estudios bíblicos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  <c:pt idx="2">
                  <c:v>7</c:v>
                </c:pt>
                <c:pt idx="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A0-9149-847E-E4625BE91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97924832"/>
        <c:axId val="1997926512"/>
      </c:barChart>
      <c:catAx>
        <c:axId val="199792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7926512"/>
        <c:crosses val="autoZero"/>
        <c:auto val="1"/>
        <c:lblAlgn val="ctr"/>
        <c:lblOffset val="100"/>
        <c:noMultiLvlLbl val="0"/>
      </c:catAx>
      <c:valAx>
        <c:axId val="1997926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7924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No se dar estudios bíblicos </c:v>
                </c:pt>
                <c:pt idx="1">
                  <c:v>Tengo miedo de dar estudios bíblicos </c:v>
                </c:pt>
                <c:pt idx="2">
                  <c:v>No tengo tiempo para dar estudios bíblicos </c:v>
                </c:pt>
                <c:pt idx="3">
                  <c:v>No me gusta dar estudios bíblicos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</c:v>
                </c:pt>
                <c:pt idx="1">
                  <c:v>5</c:v>
                </c:pt>
                <c:pt idx="2">
                  <c:v>7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F5-E940-B2B5-A5B5EACAE5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51663472"/>
        <c:axId val="1952011168"/>
      </c:barChart>
      <c:catAx>
        <c:axId val="195166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2011168"/>
        <c:crosses val="autoZero"/>
        <c:auto val="1"/>
        <c:lblAlgn val="ctr"/>
        <c:lblOffset val="100"/>
        <c:noMultiLvlLbl val="0"/>
      </c:catAx>
      <c:valAx>
        <c:axId val="195201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1663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Si</c:v>
                </c:pt>
                <c:pt idx="1">
                  <c:v>Talvez </c:v>
                </c:pt>
                <c:pt idx="2">
                  <c:v>No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</c:v>
                </c:pt>
                <c:pt idx="1">
                  <c:v>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77-DF49-A217-931514BD37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49986400"/>
        <c:axId val="1949988080"/>
      </c:barChart>
      <c:catAx>
        <c:axId val="194998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9988080"/>
        <c:crosses val="autoZero"/>
        <c:auto val="1"/>
        <c:lblAlgn val="ctr"/>
        <c:lblOffset val="100"/>
        <c:noMultiLvlLbl val="0"/>
      </c:catAx>
      <c:valAx>
        <c:axId val="1949988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998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19ACC-93E6-B545-8563-F7A306B68D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486DE-F476-1C4B-85CF-20833DED22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E6D5C-3C25-CA47-A89C-97BACA3E0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2743-3F4C-C744-88AF-2F0AC94B8B16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92D08-3AA8-C54E-A384-CB1E97DC5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86533-D41A-F74C-947D-8F134F87A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97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A7CE0-B811-2D47-8039-554DBD162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A6C4A3-E80B-E641-B4B9-5865403728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F342B-DE1A-D64F-A05F-D4BD9E50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2743-3F4C-C744-88AF-2F0AC94B8B16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41411-FEAE-BD46-BF6A-A605BC050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66C18-F610-FC40-B558-03E39ECDF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78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08F8C5-7052-2F40-94B9-D9A707F348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9C4914-768C-DE4F-9ADA-423F3820F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F1850-9881-8744-B9C2-750AE5224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2743-3F4C-C744-88AF-2F0AC94B8B16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7D960-668A-094C-A25A-CA4424DEE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3BE06-6567-EE42-9D5B-D7E70EAE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22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D03C3-573A-5E41-9D0E-2BD258FFF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4345B-62A1-4C4B-85AB-167D192D5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51C1B-8D60-7449-8775-A1EEEC78F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2743-3F4C-C744-88AF-2F0AC94B8B16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8608C-A9D4-4A42-B748-170F69F65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A2477-C837-8741-9DF7-FF5C0B4A6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6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151B9-1426-3C42-9648-9F3DF0BB5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86B9A-A0D5-EE41-A5AF-ED91E20F4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3F44A1-09D7-4849-A02D-0A768FB03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2743-3F4C-C744-88AF-2F0AC94B8B16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69A03-7714-0A42-9448-02E483B79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28994-2C82-B042-99FF-158773AA4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2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EA3DD-6B55-4D40-B1DE-CB21657D4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A31EB-6E53-684C-A737-6E56AC942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E86BBE-003D-284E-BDA2-6321B0DAF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DFF1EE-C8E3-D241-9778-3C9FD542C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2743-3F4C-C744-88AF-2F0AC94B8B16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6A166-D203-3445-B240-0A427BFDE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A4832F-496A-7541-85F7-5AFB46930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9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FD563-72A4-414B-8AEE-BFA390862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47CA30-4259-7040-A921-A99176708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68E633-5AB9-9143-814E-70AE5671C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89D899-8F73-8742-B97D-F68100F2F4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4B2D9A-234D-6242-A904-D6A0F1FF9E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EE0787-D65F-E141-B296-1612E91F1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2743-3F4C-C744-88AF-2F0AC94B8B16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C66EFC-C5FB-0A49-8F98-917107712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FC93E0-E744-C34F-A695-DC8DFA79E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7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9A7F5-0CD8-A541-87BE-C7B9CDB9E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2F4A68-F7B8-644D-A0D3-1B85A57CF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2743-3F4C-C744-88AF-2F0AC94B8B16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81A1E1-1631-8949-A216-F4689309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BB275D-3FE9-DE44-9558-AEB6575E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598BF9-8947-1F46-89D2-0C2571F4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2743-3F4C-C744-88AF-2F0AC94B8B16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658A0C-D39E-3F42-B376-650953237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9541C0-CAE8-634C-AD95-17DFBDB7E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68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26924-A584-A342-8D29-3D78E9D14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B0D1A-FBAB-E84A-9CE1-9F5991386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2B6428-1CDC-0C49-AAE7-A9C6DE8506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EFBB4C-B31C-7249-AF3B-387CFCD54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2743-3F4C-C744-88AF-2F0AC94B8B16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5ABCCA-DA56-2A41-9EFA-189F23541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8108B-17F4-AE4E-A652-2B34C38B3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96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E56D1-0241-BC45-9175-44F6A825C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3E267A-E20A-6E4A-9C27-638B39ED0A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C7555B-4E9C-DD48-BE56-3D2063E54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C596-5E50-DD4C-8FD8-46B29319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2743-3F4C-C744-88AF-2F0AC94B8B16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82F44-381F-FC42-AF61-5F2C892E9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171CFC-6D22-E044-9BCD-6CBB3C12A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1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50B8AD-FB4B-944F-81C4-823F1A634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D0D23A-9E37-3A41-92BF-BCB1C76A33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91D8F-B01E-AD4A-8C69-2D38401B2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12743-3F4C-C744-88AF-2F0AC94B8B16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FF2B2-A545-804B-BBA7-6DE0D37591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59633-37B0-4948-90C3-3C25EB68BE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98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AC8F9-8E87-0E4C-87FF-A8C865AF79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Diagnóstico</a:t>
            </a:r>
            <a:r>
              <a:rPr lang="en-US" dirty="0"/>
              <a:t> </a:t>
            </a:r>
            <a:r>
              <a:rPr lang="en-US" dirty="0" err="1"/>
              <a:t>Iglesia</a:t>
            </a:r>
            <a:r>
              <a:rPr lang="en-US" dirty="0"/>
              <a:t> Rockville Centre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1C71AD-8D1F-AB40-99FA-FD6F17C158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Total </a:t>
            </a:r>
            <a:r>
              <a:rPr lang="en-US" sz="4000" dirty="0" err="1"/>
              <a:t>Encuentados</a:t>
            </a:r>
            <a:r>
              <a:rPr lang="en-US" sz="4000" dirty="0"/>
              <a:t> : 50 </a:t>
            </a:r>
            <a:r>
              <a:rPr lang="en-US" sz="4000" dirty="0" err="1"/>
              <a:t>miembros</a:t>
            </a:r>
            <a:r>
              <a:rPr lang="en-US" sz="4000" dirty="0"/>
              <a:t> </a:t>
            </a:r>
          </a:p>
          <a:p>
            <a:r>
              <a:rPr lang="en-US" sz="4000" dirty="0" err="1"/>
              <a:t>Entregaron</a:t>
            </a:r>
            <a:r>
              <a:rPr lang="en-US" sz="4000" dirty="0"/>
              <a:t> : 26</a:t>
            </a:r>
          </a:p>
        </p:txBody>
      </p:sp>
    </p:spTree>
    <p:extLst>
      <p:ext uri="{BB962C8B-B14F-4D97-AF65-F5344CB8AC3E}">
        <p14:creationId xmlns:p14="http://schemas.microsoft.com/office/powerpoint/2010/main" val="4035574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BB941-E4DE-D447-AEC4-5528DCC3A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 </a:t>
            </a:r>
            <a:r>
              <a:rPr lang="en-US" dirty="0" err="1"/>
              <a:t>gustaría</a:t>
            </a:r>
            <a:r>
              <a:rPr lang="en-US" dirty="0"/>
              <a:t> </a:t>
            </a:r>
            <a:r>
              <a:rPr lang="en-US" dirty="0" err="1"/>
              <a:t>tener</a:t>
            </a:r>
            <a:r>
              <a:rPr lang="en-US" dirty="0"/>
              <a:t> la </a:t>
            </a:r>
            <a:r>
              <a:rPr lang="en-US" dirty="0" err="1"/>
              <a:t>experiencia</a:t>
            </a:r>
            <a:r>
              <a:rPr lang="en-US" dirty="0"/>
              <a:t> de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estudios</a:t>
            </a:r>
            <a:r>
              <a:rPr lang="en-US" dirty="0"/>
              <a:t> </a:t>
            </a:r>
            <a:r>
              <a:rPr lang="en-US" dirty="0" err="1"/>
              <a:t>bíblicos</a:t>
            </a:r>
            <a:r>
              <a:rPr lang="en-US" dirty="0"/>
              <a:t> </a:t>
            </a:r>
            <a:r>
              <a:rPr lang="en-US" dirty="0" err="1"/>
              <a:t>regularmente</a:t>
            </a:r>
            <a:r>
              <a:rPr lang="en-US" dirty="0"/>
              <a:t>?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A578696-43AE-5E46-B498-3DF633FE1B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666715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9187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936F3-144C-2543-875A-864356940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837"/>
            <a:ext cx="8319655" cy="11083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Cuál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experiencia</a:t>
            </a:r>
            <a:r>
              <a:rPr lang="en-US" dirty="0"/>
              <a:t> con la </a:t>
            </a:r>
            <a:r>
              <a:rPr lang="en-US" dirty="0" err="1"/>
              <a:t>puntualidad</a:t>
            </a:r>
            <a:r>
              <a:rPr lang="en-US" dirty="0"/>
              <a:t> a la Escuela </a:t>
            </a:r>
            <a:r>
              <a:rPr lang="en-US" dirty="0" err="1"/>
              <a:t>Sabática</a:t>
            </a:r>
            <a:r>
              <a:rPr lang="en-US" dirty="0"/>
              <a:t>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D694590-3C52-4C4E-8AD0-99CFED73C4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3963439"/>
              </p:ext>
            </p:extLst>
          </p:nvPr>
        </p:nvGraphicFramePr>
        <p:xfrm>
          <a:off x="0" y="1593273"/>
          <a:ext cx="12192000" cy="5264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4967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FB1C2-6F3E-014D-8200-7D397D9E2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56" y="0"/>
            <a:ext cx="6816436" cy="9559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experiencia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oración</a:t>
            </a:r>
            <a:r>
              <a:rPr lang="en-US" dirty="0"/>
              <a:t>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E5BBD49-2FD1-214B-90EF-0320E5145A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662785"/>
              </p:ext>
            </p:extLst>
          </p:nvPr>
        </p:nvGraphicFramePr>
        <p:xfrm>
          <a:off x="0" y="1357746"/>
          <a:ext cx="12192000" cy="5500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5548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00AEA-292F-DA43-A599-BFC04BAAD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experiencia</a:t>
            </a:r>
            <a:r>
              <a:rPr lang="en-US" dirty="0"/>
              <a:t> con el studio de la </a:t>
            </a:r>
            <a:r>
              <a:rPr lang="en-US" dirty="0" err="1"/>
              <a:t>Lección</a:t>
            </a:r>
            <a:r>
              <a:rPr lang="en-US" dirty="0"/>
              <a:t> de la Escuela </a:t>
            </a:r>
            <a:r>
              <a:rPr lang="en-US" dirty="0" err="1"/>
              <a:t>Sabática</a:t>
            </a:r>
            <a:r>
              <a:rPr lang="en-US" dirty="0"/>
              <a:t>?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77FE885-41F8-3C4C-8276-2F0D0C0829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96066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9641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8D7DB-7173-2045-B974-2009D3187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Cuál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experiencia</a:t>
            </a:r>
            <a:r>
              <a:rPr lang="en-US" dirty="0"/>
              <a:t> con el </a:t>
            </a:r>
            <a:r>
              <a:rPr lang="en-US" dirty="0" err="1"/>
              <a:t>estudio</a:t>
            </a:r>
            <a:r>
              <a:rPr lang="en-US" dirty="0"/>
              <a:t> de la Biblia?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9797274-EC05-784F-8667-DBBE70BD34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7738962"/>
              </p:ext>
            </p:extLst>
          </p:nvPr>
        </p:nvGraphicFramePr>
        <p:xfrm>
          <a:off x="0" y="1551708"/>
          <a:ext cx="12192000" cy="5306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4889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179E6-9B77-BC4A-9136-3CBB51083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inscrito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alguna</a:t>
            </a:r>
            <a:r>
              <a:rPr lang="en-US" dirty="0"/>
              <a:t> </a:t>
            </a:r>
            <a:r>
              <a:rPr lang="en-US" dirty="0" err="1"/>
              <a:t>clase</a:t>
            </a:r>
            <a:r>
              <a:rPr lang="en-US" dirty="0"/>
              <a:t> de </a:t>
            </a:r>
            <a:r>
              <a:rPr lang="en-US" dirty="0" err="1"/>
              <a:t>escuela</a:t>
            </a:r>
            <a:r>
              <a:rPr lang="en-US" dirty="0"/>
              <a:t> </a:t>
            </a:r>
            <a:r>
              <a:rPr lang="en-US" dirty="0" err="1"/>
              <a:t>sabática</a:t>
            </a:r>
            <a:r>
              <a:rPr lang="en-US" dirty="0"/>
              <a:t>?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031CC63-0A80-6A43-87B5-10CFBDCA1C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007465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7665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CE982-84FB-0041-8136-18DD215AA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Participo</a:t>
            </a:r>
            <a:r>
              <a:rPr lang="en-US" dirty="0"/>
              <a:t> de un </a:t>
            </a:r>
            <a:r>
              <a:rPr lang="en-US" dirty="0" err="1"/>
              <a:t>grupo</a:t>
            </a:r>
            <a:r>
              <a:rPr lang="en-US" dirty="0"/>
              <a:t> </a:t>
            </a:r>
            <a:r>
              <a:rPr lang="en-US" dirty="0" err="1"/>
              <a:t>pequeño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032F58F-3198-9C44-8916-886C0F3936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7276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4217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2D475-80B4-8A48-B957-6A2F3A758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Cuál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experiencia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estudios</a:t>
            </a:r>
            <a:r>
              <a:rPr lang="en-US" dirty="0"/>
              <a:t> </a:t>
            </a:r>
            <a:r>
              <a:rPr lang="en-US" dirty="0" err="1"/>
              <a:t>bíblicos</a:t>
            </a:r>
            <a:r>
              <a:rPr lang="en-US" dirty="0"/>
              <a:t>?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B27FAB5-249A-604A-885B-2F1A658C53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272437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8366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ACEA5-4727-8049-B500-D17759843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 no da </a:t>
            </a:r>
            <a:r>
              <a:rPr lang="en-US" dirty="0" err="1"/>
              <a:t>estudios</a:t>
            </a:r>
            <a:r>
              <a:rPr lang="en-US" dirty="0"/>
              <a:t> </a:t>
            </a:r>
            <a:r>
              <a:rPr lang="en-US" dirty="0" err="1"/>
              <a:t>bíblicos</a:t>
            </a:r>
            <a:r>
              <a:rPr lang="en-US" dirty="0"/>
              <a:t> </a:t>
            </a:r>
            <a:r>
              <a:rPr lang="en-US" dirty="0" err="1"/>
              <a:t>regularmente</a:t>
            </a:r>
            <a:r>
              <a:rPr lang="en-US" dirty="0"/>
              <a:t>, </a:t>
            </a:r>
            <a:r>
              <a:rPr lang="en-US" dirty="0" err="1"/>
              <a:t>cuál</a:t>
            </a:r>
            <a:r>
              <a:rPr lang="en-US" dirty="0"/>
              <a:t> </a:t>
            </a:r>
            <a:r>
              <a:rPr lang="en-US" dirty="0" err="1"/>
              <a:t>cree</a:t>
            </a:r>
            <a:r>
              <a:rPr lang="en-US" dirty="0"/>
              <a:t> que </a:t>
            </a:r>
            <a:r>
              <a:rPr lang="en-US" dirty="0" err="1"/>
              <a:t>es</a:t>
            </a:r>
            <a:r>
              <a:rPr lang="en-US" dirty="0"/>
              <a:t> la </a:t>
            </a:r>
            <a:r>
              <a:rPr lang="en-US" dirty="0" err="1"/>
              <a:t>razón</a:t>
            </a:r>
            <a:r>
              <a:rPr lang="en-US" dirty="0"/>
              <a:t>?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5BCE3E3-43BE-C84E-A92D-61228379C1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16039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3498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112</Words>
  <Application>Microsoft Macintosh PowerPoint</Application>
  <PresentationFormat>Widescreen</PresentationFormat>
  <Paragraphs>16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Diagnóstico Iglesia Rockville Centre </vt:lpstr>
      <vt:lpstr>Cuál es su experiencia con la puntualidad a la Escuela Sabática?</vt:lpstr>
      <vt:lpstr>Cómo es su experiencia en la oración?</vt:lpstr>
      <vt:lpstr>Cómo es su experiencia con el studio de la Lección de la Escuela Sabática? </vt:lpstr>
      <vt:lpstr>Cuál es su experiencia con el estudio de la Biblia?</vt:lpstr>
      <vt:lpstr>Está inscrito en alguna clase de escuela sabática? </vt:lpstr>
      <vt:lpstr>Participo de un grupo pequeño</vt:lpstr>
      <vt:lpstr>Cuál es su experiencia en dar estudios bíblicos? </vt:lpstr>
      <vt:lpstr>Si no da estudios bíblicos regularmente, cuál cree que es la razón? </vt:lpstr>
      <vt:lpstr>Le gustaría tener la experiencia de dar estudios bíblicos regularmente?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15</cp:revision>
  <dcterms:created xsi:type="dcterms:W3CDTF">2018-10-24T02:20:33Z</dcterms:created>
  <dcterms:modified xsi:type="dcterms:W3CDTF">2018-10-24T14:05:42Z</dcterms:modified>
</cp:coreProperties>
</file>